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media/audio3.wav" ContentType="audio/x-wav"/>
  <Override PartName="/ppt/media/audio4.wav" ContentType="audio/x-wav"/>
  <Override PartName="/ppt/media/audio5.wav" ContentType="audio/x-wav"/>
  <Override PartName="/ppt/media/audio6.wav" ContentType="audio/x-wav"/>
  <Override PartName="/ppt/media/audio7.wav" ContentType="audio/x-wav"/>
  <Override PartName="/ppt/media/audio8.wav" ContentType="audio/x-wav"/>
  <Override PartName="/ppt/media/audio9.wav" ContentType="audio/x-wav"/>
  <Override PartName="/ppt/media/audio10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6" r:id="rId3"/>
    <p:sldId id="309" r:id="rId4"/>
    <p:sldId id="310" r:id="rId5"/>
    <p:sldId id="318" r:id="rId6"/>
    <p:sldId id="31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327" r:id="rId15"/>
    <p:sldId id="328" r:id="rId16"/>
    <p:sldId id="329" r:id="rId17"/>
    <p:sldId id="330" r:id="rId18"/>
    <p:sldId id="332" r:id="rId19"/>
    <p:sldId id="334" r:id="rId20"/>
    <p:sldId id="335" r:id="rId21"/>
    <p:sldId id="259" r:id="rId22"/>
    <p:sldId id="260" r:id="rId23"/>
    <p:sldId id="261" r:id="rId24"/>
    <p:sldId id="262" r:id="rId25"/>
    <p:sldId id="263" r:id="rId26"/>
    <p:sldId id="264" r:id="rId27"/>
    <p:sldId id="272" r:id="rId28"/>
    <p:sldId id="265" r:id="rId29"/>
    <p:sldId id="268" r:id="rId30"/>
    <p:sldId id="269" r:id="rId31"/>
    <p:sldId id="270" r:id="rId32"/>
    <p:sldId id="273" r:id="rId33"/>
    <p:sldId id="274" r:id="rId34"/>
    <p:sldId id="275" r:id="rId35"/>
    <p:sldId id="299" r:id="rId36"/>
    <p:sldId id="336" r:id="rId37"/>
    <p:sldId id="338" r:id="rId38"/>
    <p:sldId id="339" r:id="rId39"/>
    <p:sldId id="340" r:id="rId40"/>
    <p:sldId id="341" r:id="rId41"/>
    <p:sldId id="350" r:id="rId42"/>
    <p:sldId id="343" r:id="rId43"/>
    <p:sldId id="344" r:id="rId44"/>
    <p:sldId id="349" r:id="rId45"/>
    <p:sldId id="353" r:id="rId46"/>
    <p:sldId id="354" r:id="rId47"/>
    <p:sldId id="355" r:id="rId48"/>
    <p:sldId id="356" r:id="rId49"/>
    <p:sldId id="357" r:id="rId50"/>
    <p:sldId id="358" r:id="rId51"/>
    <p:sldId id="359" r:id="rId52"/>
    <p:sldId id="277" r:id="rId53"/>
    <p:sldId id="300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08F2"/>
    <a:srgbClr val="6600CC"/>
    <a:srgbClr val="FF0066"/>
    <a:srgbClr val="FFFF00"/>
    <a:srgbClr val="FF0000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94660"/>
  </p:normalViewPr>
  <p:slideViewPr>
    <p:cSldViewPr>
      <p:cViewPr varScale="1">
        <p:scale>
          <a:sx n="103" d="100"/>
          <a:sy n="103" d="100"/>
        </p:scale>
        <p:origin x="24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Poshlina-na-vvoz-russkih-knig-popolnit-bjudzhet-na-2-milliona-griven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>
          <a:xfrm>
            <a:off x="1285852" y="2666995"/>
            <a:ext cx="1143008" cy="3637120"/>
          </a:xfrm>
          <a:prstGeom prst="rect">
            <a:avLst/>
          </a:prstGeom>
        </p:spPr>
      </p:pic>
      <p:pic>
        <p:nvPicPr>
          <p:cNvPr id="8" name="Picture 28" descr="http://www.v3wall.com/wallpaper/1920_1200/1005/1920_1200_20100519021227120790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4683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9" name="Рисунок 8" descr="Poshlina-na-vvoz-russkih-knig-popolnit-bjudzhet-na-2-milliona-griven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>
          <a:xfrm>
            <a:off x="285720" y="2666995"/>
            <a:ext cx="1214446" cy="3864439"/>
          </a:xfrm>
          <a:prstGeom prst="rect">
            <a:avLst/>
          </a:prstGeom>
        </p:spPr>
      </p:pic>
      <p:pic>
        <p:nvPicPr>
          <p:cNvPr id="11" name="Рисунок 10" descr="1c0ec7a6b4eb.png"/>
          <p:cNvPicPr>
            <a:picLocks noChangeAspect="1"/>
          </p:cNvPicPr>
          <p:nvPr userDrawn="1"/>
        </p:nvPicPr>
        <p:blipFill>
          <a:blip r:embed="rId4" cstate="print">
            <a:lum bright="-10000" contrast="20000"/>
          </a:blip>
          <a:stretch>
            <a:fillRect/>
          </a:stretch>
        </p:blipFill>
        <p:spPr>
          <a:xfrm>
            <a:off x="571472" y="952483"/>
            <a:ext cx="1857370" cy="2476493"/>
          </a:xfrm>
          <a:prstGeom prst="rect">
            <a:avLst/>
          </a:prstGeom>
        </p:spPr>
      </p:pic>
      <p:pic>
        <p:nvPicPr>
          <p:cNvPr id="13" name="Рисунок 12" descr="Poshlina-na-vvoz-russkih-knig-popolnit-bjudzhet-na-2-milliona-griven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>
          <a:xfrm flipH="1">
            <a:off x="6715140" y="4381507"/>
            <a:ext cx="2112080" cy="218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751680"/>
      </p:ext>
    </p:extLst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 descr="Poshlina-na-vvoz-russkih-knig-popolnit-bjudzhet-na-2-milliona-griven.png"/>
          <p:cNvPicPr>
            <a:picLocks noChangeAspect="1"/>
          </p:cNvPicPr>
          <p:nvPr userDrawn="1"/>
        </p:nvPicPr>
        <p:blipFill>
          <a:blip r:embed="rId2" cstate="print"/>
          <a:srcRect l="41199" t="32372" r="29046"/>
          <a:stretch>
            <a:fillRect/>
          </a:stretch>
        </p:blipFill>
        <p:spPr>
          <a:xfrm>
            <a:off x="1857356" y="1922050"/>
            <a:ext cx="1928826" cy="4132735"/>
          </a:xfrm>
          <a:prstGeom prst="rect">
            <a:avLst/>
          </a:prstGeom>
        </p:spPr>
      </p:pic>
      <p:pic>
        <p:nvPicPr>
          <p:cNvPr id="25" name="Рисунок 24" descr="Poshlina-na-vvoz-russkih-knig-popolnit-bjudzhet-na-2-milliona-griven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>
          <a:xfrm>
            <a:off x="142844" y="571480"/>
            <a:ext cx="1857388" cy="5910317"/>
          </a:xfrm>
          <a:prstGeom prst="rect">
            <a:avLst/>
          </a:prstGeom>
        </p:spPr>
      </p:pic>
      <p:pic>
        <p:nvPicPr>
          <p:cNvPr id="27" name="Рисунок 26" descr="Poshlina-na-vvoz-russkih-knig-popolnit-bjudzhet-na-2-milliona-griven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>
          <a:xfrm flipH="1">
            <a:off x="5786447" y="3333750"/>
            <a:ext cx="3127037" cy="3228093"/>
          </a:xfrm>
          <a:prstGeom prst="rect">
            <a:avLst/>
          </a:prstGeom>
        </p:spPr>
      </p:pic>
      <p:pic>
        <p:nvPicPr>
          <p:cNvPr id="17" name="Рисунок 16" descr="1c0ec7a6b4eb.png"/>
          <p:cNvPicPr>
            <a:picLocks noChangeAspect="1"/>
          </p:cNvPicPr>
          <p:nvPr userDrawn="1"/>
        </p:nvPicPr>
        <p:blipFill>
          <a:blip r:embed="rId5" cstate="print">
            <a:lum bright="-10000" contrast="20000"/>
          </a:blip>
          <a:stretch>
            <a:fillRect/>
          </a:stretch>
        </p:blipFill>
        <p:spPr>
          <a:xfrm>
            <a:off x="1285852" y="3047997"/>
            <a:ext cx="2857502" cy="3810003"/>
          </a:xfrm>
          <a:prstGeom prst="rect">
            <a:avLst/>
          </a:prstGeom>
        </p:spPr>
      </p:pic>
      <p:pic>
        <p:nvPicPr>
          <p:cNvPr id="32" name="Picture 28" descr="http://www.v3wall.com/wallpaper/1920_1200/1005/1920_1200_20100519021227120790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4683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val="1030926922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>
    <p:zo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audio" Target="../media/audio5.wav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5" Type="http://schemas.openxmlformats.org/officeDocument/2006/relationships/audio" Target="../media/audio3.wav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audio" Target="../media/audio8.wav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7.wav"/><Relationship Id="rId5" Type="http://schemas.openxmlformats.org/officeDocument/2006/relationships/audio" Target="../media/audio6.wav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audio" Target="../media/audio10.wav"/><Relationship Id="rId4" Type="http://schemas.openxmlformats.org/officeDocument/2006/relationships/audio" Target="../media/audio9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5" Type="http://schemas.openxmlformats.org/officeDocument/2006/relationships/audio" Target="../media/audio5.wav"/><Relationship Id="rId4" Type="http://schemas.openxmlformats.org/officeDocument/2006/relationships/audio" Target="../media/audio3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audio" Target="../media/audio10.wav"/><Relationship Id="rId4" Type="http://schemas.openxmlformats.org/officeDocument/2006/relationships/audio" Target="../media/audio9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audio" Target="../media/audio7.wav"/><Relationship Id="rId4" Type="http://schemas.openxmlformats.org/officeDocument/2006/relationships/audio" Target="../media/audio9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audio" Target="../media/audio10.wav"/><Relationship Id="rId4" Type="http://schemas.openxmlformats.org/officeDocument/2006/relationships/audio" Target="../media/audio6.wav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dn.culture.ru/images/af8f9141-f5ac-586b-8ef9-3413a96f3fc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31"/>
            <a:ext cx="91733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684834" y="796509"/>
            <a:ext cx="8496944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6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3A08F2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4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3A08F2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конкурсная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3A08F2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интеллектуальная игра</a:t>
            </a:r>
            <a:r>
              <a:rPr lang="ru-RU" sz="4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3A08F2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Monotype Corsiva" panose="03010101010201010101" pitchFamily="66" charset="0"/>
                <a:cs typeface="Arial" pitchFamily="34" charset="0"/>
              </a:rPr>
              <a:t> </a:t>
            </a:r>
            <a:endParaRPr lang="ru-RU" sz="4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3A08F2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Monotype Corsiva" panose="03010101010201010101" pitchFamily="66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strike="noStrike" normalizeH="0" baseline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Monotype Corsiva" panose="03010101010201010101" pitchFamily="66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66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Monotype Corsiva" panose="03010101010201010101" pitchFamily="66" charset="0"/>
                <a:ea typeface="Times New Roman" pitchFamily="18" charset="0"/>
                <a:cs typeface="Times New Roman" pitchFamily="18" charset="0"/>
              </a:rPr>
              <a:t>А сказка знай себе живёт</a:t>
            </a:r>
            <a:r>
              <a:rPr kumimoji="0" lang="ru-RU" sz="6600" b="1" strike="noStrike" normalizeH="0" baseline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Monotype Corsiva" panose="03010101010201010101" pitchFamily="66" charset="0"/>
                <a:ea typeface="Times New Roman" pitchFamily="18" charset="0"/>
                <a:cs typeface="Times New Roman" pitchFamily="18" charset="0"/>
              </a:rPr>
              <a:t>»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641" y="8359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5220072" y="3366120"/>
            <a:ext cx="1800200" cy="172819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Не верю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051720" y="260648"/>
            <a:ext cx="6048672" cy="20882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П</a:t>
            </a:r>
            <a:r>
              <a:rPr lang="ru-RU" sz="40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апа </a:t>
            </a:r>
            <a:r>
              <a:rPr lang="ru-RU" sz="40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Карло сделал колпачок для </a:t>
            </a:r>
            <a:r>
              <a:rPr lang="ru-RU" sz="40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Буратино из бумажного пакета</a:t>
            </a:r>
            <a:endParaRPr lang="ru-RU" sz="40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907704" y="3284984"/>
            <a:ext cx="1728192" cy="1800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66"/>
                </a:solidFill>
              </a:rPr>
              <a:t>В</a:t>
            </a:r>
            <a:r>
              <a:rPr lang="ru-RU" sz="2400" b="1" dirty="0" smtClean="0">
                <a:solidFill>
                  <a:srgbClr val="FF0066"/>
                </a:solidFill>
              </a:rPr>
              <a:t>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3528" y="692696"/>
            <a:ext cx="1080120" cy="108012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0066"/>
                </a:solidFill>
              </a:rPr>
              <a:t>8</a:t>
            </a:r>
          </a:p>
        </p:txBody>
      </p:sp>
      <p:pic>
        <p:nvPicPr>
          <p:cNvPr id="11266" name="Picture 2" descr="http://www.yenislayt.com/upload/451de40db5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2458" y="5570215"/>
            <a:ext cx="1296144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7321847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3B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278" y="-23986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4139952" y="4706119"/>
            <a:ext cx="1800200" cy="172819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Не верю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051720" y="260648"/>
            <a:ext cx="5112568" cy="20882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40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Чучундра</a:t>
            </a:r>
            <a:r>
              <a:rPr lang="ru-RU" sz="40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, </a:t>
            </a:r>
            <a:r>
              <a:rPr lang="ru-RU" sz="40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Шушара</a:t>
            </a:r>
            <a:r>
              <a:rPr lang="ru-RU" sz="40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и </a:t>
            </a:r>
            <a:r>
              <a:rPr lang="ru-RU" sz="40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Лариска были выдрами</a:t>
            </a:r>
            <a:endParaRPr lang="ru-RU" sz="40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2339752" y="2627399"/>
            <a:ext cx="1728192" cy="1800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66"/>
                </a:solidFill>
              </a:rPr>
              <a:t>В</a:t>
            </a:r>
            <a:r>
              <a:rPr lang="ru-RU" sz="2400" b="1" dirty="0" smtClean="0">
                <a:solidFill>
                  <a:srgbClr val="FF0066"/>
                </a:solidFill>
              </a:rPr>
              <a:t>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3528" y="692696"/>
            <a:ext cx="1080120" cy="108012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0066"/>
                </a:solidFill>
              </a:rPr>
              <a:t>9</a:t>
            </a:r>
          </a:p>
        </p:txBody>
      </p:sp>
      <p:pic>
        <p:nvPicPr>
          <p:cNvPr id="11266" name="Picture 2" descr="http://www.yenislayt.com/upload/451de40db5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2458" y="5570215"/>
            <a:ext cx="1296144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5094185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3B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459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2483768" y="2996952"/>
            <a:ext cx="1800200" cy="172819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66"/>
                </a:solidFill>
              </a:rPr>
              <a:t>В</a:t>
            </a:r>
            <a:r>
              <a:rPr lang="ru-RU" sz="2400" b="1" dirty="0" smtClean="0">
                <a:solidFill>
                  <a:srgbClr val="FF0066"/>
                </a:solidFill>
              </a:rPr>
              <a:t>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051720" y="260648"/>
            <a:ext cx="5976664" cy="20882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Героине </a:t>
            </a:r>
            <a:r>
              <a:rPr lang="ru-RU" sz="36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сказки Маршака </a:t>
            </a:r>
            <a:endParaRPr lang="ru-RU" sz="3600" b="1" dirty="0" smtClean="0">
              <a:solidFill>
                <a:srgbClr val="7030A0"/>
              </a:solidFill>
              <a:latin typeface="Monotype Corsiva" panose="03010101010201010101" pitchFamily="66" charset="0"/>
            </a:endParaRPr>
          </a:p>
          <a:p>
            <a:r>
              <a:rPr lang="ru-RU" sz="36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«</a:t>
            </a:r>
            <a:r>
              <a:rPr lang="ru-RU" sz="36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12 месяцев»</a:t>
            </a:r>
          </a:p>
          <a:p>
            <a:pPr lvl="0"/>
            <a:r>
              <a:rPr lang="ru-RU" sz="36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п</a:t>
            </a:r>
            <a:r>
              <a:rPr lang="ru-RU" sz="36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одарил колечко месяц Апрель</a:t>
            </a:r>
            <a:endParaRPr lang="ru-RU" sz="36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724128" y="2996952"/>
            <a:ext cx="1728192" cy="1800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Не верю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3528" y="692696"/>
            <a:ext cx="1368152" cy="12961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FF0066"/>
                </a:solidFill>
              </a:rPr>
              <a:t>10</a:t>
            </a:r>
            <a:endParaRPr lang="ru-RU" sz="5400" dirty="0">
              <a:solidFill>
                <a:srgbClr val="FF0066"/>
              </a:solidFill>
            </a:endParaRPr>
          </a:p>
        </p:txBody>
      </p:sp>
      <p:pic>
        <p:nvPicPr>
          <p:cNvPr id="11266" name="Picture 2" descr="http://www.yenislayt.com/upload/451de40db5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2458" y="5570215"/>
            <a:ext cx="1296144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562589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3B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459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2483768" y="2996952"/>
            <a:ext cx="1800200" cy="172819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Не верю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051720" y="260648"/>
            <a:ext cx="5976664" cy="20882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40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Б</a:t>
            </a:r>
            <a:r>
              <a:rPr lang="ru-RU" sz="40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ашмачок  Золушки</a:t>
            </a:r>
          </a:p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был не простой, а золотой</a:t>
            </a:r>
          </a:p>
        </p:txBody>
      </p:sp>
      <p:sp>
        <p:nvSpPr>
          <p:cNvPr id="3" name="Овал 2"/>
          <p:cNvSpPr/>
          <p:nvPr/>
        </p:nvSpPr>
        <p:spPr>
          <a:xfrm>
            <a:off x="5724128" y="2996952"/>
            <a:ext cx="1728192" cy="1800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66"/>
                </a:solidFill>
              </a:rPr>
              <a:t>В</a:t>
            </a:r>
            <a:r>
              <a:rPr lang="ru-RU" sz="2400" b="1" dirty="0" smtClean="0">
                <a:solidFill>
                  <a:srgbClr val="FF0066"/>
                </a:solidFill>
              </a:rPr>
              <a:t>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3528" y="692696"/>
            <a:ext cx="1368152" cy="12961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FF0066"/>
                </a:solidFill>
              </a:rPr>
              <a:t>11</a:t>
            </a:r>
            <a:endParaRPr lang="ru-RU" sz="5400" dirty="0">
              <a:solidFill>
                <a:srgbClr val="FF0066"/>
              </a:solidFill>
            </a:endParaRPr>
          </a:p>
        </p:txBody>
      </p:sp>
      <p:pic>
        <p:nvPicPr>
          <p:cNvPr id="11266" name="Picture 2" descr="http://www.yenislayt.com/upload/451de40db5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2458" y="5570215"/>
            <a:ext cx="1296144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6775751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3B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459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2483768" y="2996952"/>
            <a:ext cx="1800200" cy="172819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66"/>
                </a:solidFill>
              </a:rPr>
              <a:t>В</a:t>
            </a:r>
            <a:r>
              <a:rPr lang="ru-RU" sz="2400" b="1" dirty="0" smtClean="0">
                <a:solidFill>
                  <a:srgbClr val="FF0066"/>
                </a:solidFill>
              </a:rPr>
              <a:t>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051720" y="260648"/>
            <a:ext cx="5976664" cy="20882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Ёжик – лучший друг Кроша</a:t>
            </a:r>
          </a:p>
        </p:txBody>
      </p:sp>
      <p:sp>
        <p:nvSpPr>
          <p:cNvPr id="3" name="Овал 2"/>
          <p:cNvSpPr/>
          <p:nvPr/>
        </p:nvSpPr>
        <p:spPr>
          <a:xfrm>
            <a:off x="5724128" y="2996952"/>
            <a:ext cx="1728192" cy="1800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Не верю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3528" y="692696"/>
            <a:ext cx="1368152" cy="12961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FF0066"/>
                </a:solidFill>
              </a:rPr>
              <a:t>12</a:t>
            </a:r>
            <a:endParaRPr lang="ru-RU" sz="5400" dirty="0">
              <a:solidFill>
                <a:srgbClr val="FF0066"/>
              </a:solidFill>
            </a:endParaRPr>
          </a:p>
        </p:txBody>
      </p:sp>
      <p:pic>
        <p:nvPicPr>
          <p:cNvPr id="11266" name="Picture 2" descr="http://www.yenislayt.com/upload/451de40db5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2458" y="5570215"/>
            <a:ext cx="1296144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8898966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3B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459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2483768" y="2996952"/>
            <a:ext cx="1800200" cy="172819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Не верю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051720" y="260648"/>
            <a:ext cx="5976664" cy="20882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Дуремар</a:t>
            </a:r>
            <a:r>
              <a:rPr lang="ru-RU" sz="54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занимался продажей лягушек</a:t>
            </a:r>
          </a:p>
        </p:txBody>
      </p:sp>
      <p:sp>
        <p:nvSpPr>
          <p:cNvPr id="3" name="Овал 2"/>
          <p:cNvSpPr/>
          <p:nvPr/>
        </p:nvSpPr>
        <p:spPr>
          <a:xfrm>
            <a:off x="5724128" y="2996952"/>
            <a:ext cx="1728192" cy="1800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66"/>
                </a:solidFill>
              </a:rPr>
              <a:t>В</a:t>
            </a:r>
            <a:r>
              <a:rPr lang="ru-RU" sz="2400" b="1" dirty="0" smtClean="0">
                <a:solidFill>
                  <a:srgbClr val="FF0066"/>
                </a:solidFill>
              </a:rPr>
              <a:t>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3528" y="692696"/>
            <a:ext cx="1368152" cy="12961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FF0066"/>
                </a:solidFill>
              </a:rPr>
              <a:t>13</a:t>
            </a:r>
            <a:endParaRPr lang="ru-RU" sz="5400" dirty="0">
              <a:solidFill>
                <a:srgbClr val="FF0066"/>
              </a:solidFill>
            </a:endParaRPr>
          </a:p>
        </p:txBody>
      </p:sp>
      <p:pic>
        <p:nvPicPr>
          <p:cNvPr id="11266" name="Picture 2" descr="http://www.yenislayt.com/upload/451de40db5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2458" y="5570215"/>
            <a:ext cx="1296144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2881326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3B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459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4788024" y="4581128"/>
            <a:ext cx="1800200" cy="172819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Не верю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051720" y="260648"/>
            <a:ext cx="5976664" cy="20882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6600CC"/>
                </a:solidFill>
                <a:latin typeface="Monotype Corsiva" panose="03010101010201010101" pitchFamily="66" charset="0"/>
              </a:rPr>
              <a:t>Любимое выражение </a:t>
            </a:r>
            <a:r>
              <a:rPr lang="ru-RU" sz="3600" b="1" dirty="0" smtClean="0">
                <a:solidFill>
                  <a:srgbClr val="6600CC"/>
                </a:solidFill>
                <a:latin typeface="Monotype Corsiva" panose="03010101010201010101" pitchFamily="66" charset="0"/>
              </a:rPr>
              <a:t>старухи Шапокляк </a:t>
            </a:r>
            <a:r>
              <a:rPr lang="ru-RU" sz="3600" b="1" dirty="0">
                <a:solidFill>
                  <a:srgbClr val="6600CC"/>
                </a:solidFill>
                <a:latin typeface="Monotype Corsiva" panose="03010101010201010101" pitchFamily="66" charset="0"/>
              </a:rPr>
              <a:t>– «Спокойствие, только спокойствие</a:t>
            </a:r>
            <a:r>
              <a:rPr lang="ru-RU" sz="3600" b="1" dirty="0">
                <a:solidFill>
                  <a:srgbClr val="6600CC"/>
                </a:solidFill>
              </a:rPr>
              <a:t>»</a:t>
            </a:r>
            <a:endParaRPr lang="ru-RU" sz="3600" b="1" dirty="0" smtClean="0">
              <a:solidFill>
                <a:srgbClr val="6600CC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2159056" y="3356992"/>
            <a:ext cx="1728192" cy="1800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66"/>
                </a:solidFill>
              </a:rPr>
              <a:t>В</a:t>
            </a:r>
            <a:r>
              <a:rPr lang="ru-RU" sz="2400" b="1" dirty="0" smtClean="0">
                <a:solidFill>
                  <a:srgbClr val="FF0066"/>
                </a:solidFill>
              </a:rPr>
              <a:t>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3528" y="692696"/>
            <a:ext cx="1368152" cy="12961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FF0066"/>
                </a:solidFill>
              </a:rPr>
              <a:t>14</a:t>
            </a:r>
            <a:endParaRPr lang="ru-RU" sz="5400" dirty="0">
              <a:solidFill>
                <a:srgbClr val="FF0066"/>
              </a:solidFill>
            </a:endParaRPr>
          </a:p>
        </p:txBody>
      </p:sp>
      <p:pic>
        <p:nvPicPr>
          <p:cNvPr id="11266" name="Picture 2" descr="http://www.yenislayt.com/upload/451de40db5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2458" y="5570215"/>
            <a:ext cx="1296144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2971270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3B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806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5652120" y="3401194"/>
            <a:ext cx="1800200" cy="172819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66"/>
                </a:solidFill>
              </a:rPr>
              <a:t>В</a:t>
            </a:r>
            <a:r>
              <a:rPr lang="ru-RU" sz="2400" b="1" dirty="0" smtClean="0">
                <a:solidFill>
                  <a:srgbClr val="FF0066"/>
                </a:solidFill>
              </a:rPr>
              <a:t>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051720" y="260648"/>
            <a:ext cx="6120680" cy="20882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4000" b="1" dirty="0">
                <a:solidFill>
                  <a:srgbClr val="6600CC"/>
                </a:solidFill>
                <a:latin typeface="Monotype Corsiva" panose="03010101010201010101" pitchFamily="66" charset="0"/>
              </a:rPr>
              <a:t>Г</a:t>
            </a:r>
            <a:r>
              <a:rPr lang="ru-RU" sz="4000" b="1" dirty="0" smtClean="0">
                <a:solidFill>
                  <a:srgbClr val="6600CC"/>
                </a:solidFill>
                <a:latin typeface="Monotype Corsiva" panose="03010101010201010101" pitchFamily="66" charset="0"/>
              </a:rPr>
              <a:t>алчонка </a:t>
            </a:r>
            <a:r>
              <a:rPr lang="ru-RU" sz="4000" b="1" dirty="0">
                <a:solidFill>
                  <a:srgbClr val="6600CC"/>
                </a:solidFill>
                <a:latin typeface="Monotype Corsiva" panose="03010101010201010101" pitchFamily="66" charset="0"/>
              </a:rPr>
              <a:t>в сказке Успенского «Дядя Фёдор, пёс и </a:t>
            </a:r>
            <a:r>
              <a:rPr lang="ru-RU" sz="4000" b="1" dirty="0" smtClean="0">
                <a:solidFill>
                  <a:srgbClr val="6600CC"/>
                </a:solidFill>
                <a:latin typeface="Monotype Corsiva" panose="03010101010201010101" pitchFamily="66" charset="0"/>
              </a:rPr>
              <a:t>кот» </a:t>
            </a:r>
          </a:p>
          <a:p>
            <a:pPr lvl="0" algn="ctr"/>
            <a:r>
              <a:rPr lang="ru-RU" sz="4000" b="1" dirty="0" smtClean="0">
                <a:solidFill>
                  <a:srgbClr val="6600CC"/>
                </a:solidFill>
                <a:latin typeface="Monotype Corsiva" panose="03010101010201010101" pitchFamily="66" charset="0"/>
              </a:rPr>
              <a:t>звали </a:t>
            </a:r>
            <a:r>
              <a:rPr lang="ru-RU" sz="4000" b="1" dirty="0" err="1" smtClean="0">
                <a:solidFill>
                  <a:srgbClr val="6600CC"/>
                </a:solidFill>
                <a:latin typeface="Monotype Corsiva" panose="03010101010201010101" pitchFamily="66" charset="0"/>
              </a:rPr>
              <a:t>Хватайка</a:t>
            </a:r>
            <a:r>
              <a:rPr lang="ru-RU" sz="4000" b="1" dirty="0">
                <a:solidFill>
                  <a:srgbClr val="6600CC"/>
                </a:solidFill>
                <a:latin typeface="Monotype Corsiva" panose="03010101010201010101" pitchFamily="66" charset="0"/>
              </a:rPr>
              <a:t>.</a:t>
            </a:r>
          </a:p>
        </p:txBody>
      </p:sp>
      <p:sp>
        <p:nvSpPr>
          <p:cNvPr id="3" name="Овал 2"/>
          <p:cNvSpPr/>
          <p:nvPr/>
        </p:nvSpPr>
        <p:spPr>
          <a:xfrm>
            <a:off x="1961964" y="3329186"/>
            <a:ext cx="1728192" cy="1800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Не верю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3528" y="692696"/>
            <a:ext cx="1368152" cy="12961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FF0066"/>
                </a:solidFill>
              </a:rPr>
              <a:t>15</a:t>
            </a:r>
            <a:endParaRPr lang="ru-RU" sz="5400" dirty="0">
              <a:solidFill>
                <a:srgbClr val="FF0066"/>
              </a:solidFill>
            </a:endParaRPr>
          </a:p>
        </p:txBody>
      </p:sp>
      <p:pic>
        <p:nvPicPr>
          <p:cNvPr id="11266" name="Picture 2" descr="http://www.yenislayt.com/upload/451de40db5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2458" y="5570215"/>
            <a:ext cx="1296144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0555561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3B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806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5652120" y="3401194"/>
            <a:ext cx="1800200" cy="172819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Не верю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051720" y="260648"/>
            <a:ext cx="6120680" cy="20882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4400" b="1" dirty="0">
                <a:solidFill>
                  <a:srgbClr val="6600CC"/>
                </a:solidFill>
                <a:latin typeface="Monotype Corsiva" panose="03010101010201010101" pitchFamily="66" charset="0"/>
              </a:rPr>
              <a:t>Б</a:t>
            </a:r>
            <a:r>
              <a:rPr lang="ru-RU" sz="4400" b="1" dirty="0" smtClean="0">
                <a:solidFill>
                  <a:srgbClr val="6600CC"/>
                </a:solidFill>
                <a:latin typeface="Monotype Corsiva" panose="03010101010201010101" pitchFamily="66" charset="0"/>
              </a:rPr>
              <a:t>илет </a:t>
            </a:r>
            <a:r>
              <a:rPr lang="ru-RU" sz="4400" b="1" dirty="0">
                <a:solidFill>
                  <a:srgbClr val="6600CC"/>
                </a:solidFill>
                <a:latin typeface="Monotype Corsiva" panose="03010101010201010101" pitchFamily="66" charset="0"/>
              </a:rPr>
              <a:t>на представление в театр Карабаса </a:t>
            </a:r>
            <a:r>
              <a:rPr lang="ru-RU" sz="4400" b="1" dirty="0" err="1" smtClean="0">
                <a:solidFill>
                  <a:srgbClr val="6600CC"/>
                </a:solidFill>
                <a:latin typeface="Monotype Corsiva" panose="03010101010201010101" pitchFamily="66" charset="0"/>
              </a:rPr>
              <a:t>Барабаса</a:t>
            </a:r>
            <a:r>
              <a:rPr lang="ru-RU" sz="4400" b="1" dirty="0">
                <a:solidFill>
                  <a:srgbClr val="6600CC"/>
                </a:solidFill>
                <a:latin typeface="Monotype Corsiva" panose="03010101010201010101" pitchFamily="66" charset="0"/>
              </a:rPr>
              <a:t> </a:t>
            </a:r>
            <a:r>
              <a:rPr lang="ru-RU" sz="4400" b="1" dirty="0" smtClean="0">
                <a:solidFill>
                  <a:srgbClr val="6600CC"/>
                </a:solidFill>
                <a:latin typeface="Monotype Corsiva" panose="03010101010201010101" pitchFamily="66" charset="0"/>
              </a:rPr>
              <a:t>стоил  </a:t>
            </a:r>
            <a:r>
              <a:rPr lang="ru-RU" sz="4400" b="1" dirty="0">
                <a:solidFill>
                  <a:srgbClr val="6600CC"/>
                </a:solidFill>
                <a:latin typeface="Monotype Corsiva" panose="03010101010201010101" pitchFamily="66" charset="0"/>
              </a:rPr>
              <a:t>4 </a:t>
            </a:r>
            <a:r>
              <a:rPr lang="ru-RU" sz="4400" b="1" dirty="0" smtClean="0">
                <a:solidFill>
                  <a:srgbClr val="6600CC"/>
                </a:solidFill>
                <a:latin typeface="Monotype Corsiva" panose="03010101010201010101" pitchFamily="66" charset="0"/>
              </a:rPr>
              <a:t>рубля.</a:t>
            </a:r>
            <a:endParaRPr lang="ru-RU" sz="4400" b="1" dirty="0">
              <a:solidFill>
                <a:srgbClr val="6600CC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961964" y="3329186"/>
            <a:ext cx="1728192" cy="1800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66"/>
                </a:solidFill>
              </a:rPr>
              <a:t>В</a:t>
            </a:r>
            <a:r>
              <a:rPr lang="ru-RU" sz="2400" b="1" dirty="0" smtClean="0">
                <a:solidFill>
                  <a:srgbClr val="FF0066"/>
                </a:solidFill>
              </a:rPr>
              <a:t>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3528" y="692696"/>
            <a:ext cx="1368152" cy="12961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FF0066"/>
                </a:solidFill>
              </a:rPr>
              <a:t>16</a:t>
            </a:r>
            <a:endParaRPr lang="ru-RU" sz="5400" dirty="0">
              <a:solidFill>
                <a:srgbClr val="FF0066"/>
              </a:solidFill>
            </a:endParaRPr>
          </a:p>
        </p:txBody>
      </p:sp>
      <p:pic>
        <p:nvPicPr>
          <p:cNvPr id="11266" name="Picture 2" descr="http://www.yenislayt.com/upload/451de40db5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2458" y="5570215"/>
            <a:ext cx="1296144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9971776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3B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806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1925960" y="3842023"/>
            <a:ext cx="1800200" cy="172819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66"/>
                </a:solidFill>
              </a:rPr>
              <a:t>В</a:t>
            </a:r>
            <a:r>
              <a:rPr lang="ru-RU" sz="2400" b="1" dirty="0" smtClean="0">
                <a:solidFill>
                  <a:srgbClr val="FF0066"/>
                </a:solidFill>
              </a:rPr>
              <a:t>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051720" y="260648"/>
            <a:ext cx="6120680" cy="20882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4400" b="1" dirty="0" smtClean="0">
                <a:solidFill>
                  <a:srgbClr val="6600CC"/>
                </a:solidFill>
                <a:latin typeface="Monotype Corsiva" panose="03010101010201010101" pitchFamily="66" charset="0"/>
              </a:rPr>
              <a:t>Сестру Айболита звали Варвара</a:t>
            </a:r>
            <a:endParaRPr lang="ru-RU" sz="4400" b="1" dirty="0">
              <a:solidFill>
                <a:srgbClr val="6600CC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652120" y="2789337"/>
            <a:ext cx="1728192" cy="1800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Не</a:t>
            </a:r>
          </a:p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верю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3528" y="692696"/>
            <a:ext cx="1368152" cy="12961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FF0066"/>
                </a:solidFill>
              </a:rPr>
              <a:t>17</a:t>
            </a:r>
            <a:endParaRPr lang="ru-RU" sz="5400" dirty="0">
              <a:solidFill>
                <a:srgbClr val="FF0066"/>
              </a:solidFill>
            </a:endParaRPr>
          </a:p>
        </p:txBody>
      </p:sp>
      <p:pic>
        <p:nvPicPr>
          <p:cNvPr id="11266" name="Picture 2" descr="http://www.yenislayt.com/upload/451de40db5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2458" y="5570215"/>
            <a:ext cx="1296144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355309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3B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138" y="404664"/>
            <a:ext cx="8824342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6000" dirty="0" smtClean="0">
                <a:gradFill flip="none" rotWithShape="1">
                  <a:gsLst>
                    <a:gs pos="0">
                      <a:srgbClr val="FF0066">
                        <a:shade val="30000"/>
                        <a:satMod val="115000"/>
                      </a:srgbClr>
                    </a:gs>
                    <a:gs pos="50000">
                      <a:srgbClr val="FF0066">
                        <a:shade val="67500"/>
                        <a:satMod val="115000"/>
                      </a:srgbClr>
                    </a:gs>
                    <a:gs pos="100000">
                      <a:srgbClr val="FF0066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1 тур</a:t>
            </a:r>
            <a:endParaRPr lang="ru-RU" sz="6000" dirty="0">
              <a:gradFill flip="none" rotWithShape="1">
                <a:gsLst>
                  <a:gs pos="0">
                    <a:srgbClr val="FF0066">
                      <a:shade val="30000"/>
                      <a:satMod val="115000"/>
                    </a:srgbClr>
                  </a:gs>
                  <a:gs pos="50000">
                    <a:srgbClr val="FF0066">
                      <a:shade val="67500"/>
                      <a:satMod val="115000"/>
                    </a:srgbClr>
                  </a:gs>
                  <a:gs pos="100000">
                    <a:srgbClr val="FF0066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effectLst>
                <a:reflection blurRad="6350" stA="60000" endA="900" endPos="58000" dir="5400000" sy="-100000" algn="bl" rotWithShape="0"/>
              </a:effectLst>
              <a:latin typeface="Arial Black" pitchFamily="34" charset="0"/>
            </a:endParaRPr>
          </a:p>
          <a:p>
            <a:r>
              <a:rPr lang="ru-RU" sz="6000" dirty="0">
                <a:gradFill flip="none" rotWithShape="1">
                  <a:gsLst>
                    <a:gs pos="0">
                      <a:srgbClr val="FF0066">
                        <a:shade val="30000"/>
                        <a:satMod val="115000"/>
                      </a:srgbClr>
                    </a:gs>
                    <a:gs pos="50000">
                      <a:srgbClr val="FF0066">
                        <a:shade val="67500"/>
                        <a:satMod val="115000"/>
                      </a:srgbClr>
                    </a:gs>
                    <a:gs pos="100000">
                      <a:srgbClr val="FF0066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  «Верю </a:t>
            </a:r>
            <a:r>
              <a:rPr lang="ru-RU" sz="6000" dirty="0" smtClean="0">
                <a:gradFill flip="none" rotWithShape="1">
                  <a:gsLst>
                    <a:gs pos="0">
                      <a:srgbClr val="FF0066">
                        <a:shade val="30000"/>
                        <a:satMod val="115000"/>
                      </a:srgbClr>
                    </a:gs>
                    <a:gs pos="50000">
                      <a:srgbClr val="FF0066">
                        <a:shade val="67500"/>
                        <a:satMod val="115000"/>
                      </a:srgbClr>
                    </a:gs>
                    <a:gs pos="100000">
                      <a:srgbClr val="FF0066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– не </a:t>
            </a:r>
            <a:r>
              <a:rPr lang="ru-RU" sz="6000" dirty="0">
                <a:gradFill flip="none" rotWithShape="1">
                  <a:gsLst>
                    <a:gs pos="0">
                      <a:srgbClr val="FF0066">
                        <a:shade val="30000"/>
                        <a:satMod val="115000"/>
                      </a:srgbClr>
                    </a:gs>
                    <a:gs pos="50000">
                      <a:srgbClr val="FF0066">
                        <a:shade val="67500"/>
                        <a:satMod val="115000"/>
                      </a:srgbClr>
                    </a:gs>
                    <a:gs pos="100000">
                      <a:srgbClr val="FF0066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верю» </a:t>
            </a:r>
          </a:p>
        </p:txBody>
      </p:sp>
    </p:spTree>
    <p:extLst>
      <p:ext uri="{BB962C8B-B14F-4D97-AF65-F5344CB8AC3E}">
        <p14:creationId xmlns:p14="http://schemas.microsoft.com/office/powerpoint/2010/main" val="23919837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806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1925960" y="3842023"/>
            <a:ext cx="1800200" cy="172819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Не верю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051720" y="260648"/>
            <a:ext cx="6120680" cy="20882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4400" b="1" dirty="0" smtClean="0">
                <a:solidFill>
                  <a:srgbClr val="6600CC"/>
                </a:solidFill>
                <a:latin typeface="Monotype Corsiva" panose="03010101010201010101" pitchFamily="66" charset="0"/>
              </a:rPr>
              <a:t>Яхта капитана </a:t>
            </a:r>
            <a:r>
              <a:rPr lang="ru-RU" sz="4400" b="1" dirty="0" err="1" smtClean="0">
                <a:solidFill>
                  <a:srgbClr val="6600CC"/>
                </a:solidFill>
                <a:latin typeface="Monotype Corsiva" panose="03010101010201010101" pitchFamily="66" charset="0"/>
              </a:rPr>
              <a:t>Врунгеля</a:t>
            </a:r>
            <a:r>
              <a:rPr lang="ru-RU" sz="4400" b="1" dirty="0" smtClean="0">
                <a:solidFill>
                  <a:srgbClr val="6600CC"/>
                </a:solidFill>
                <a:latin typeface="Monotype Corsiva" panose="03010101010201010101" pitchFamily="66" charset="0"/>
              </a:rPr>
              <a:t> всегда называлась Беда.</a:t>
            </a:r>
            <a:endParaRPr lang="ru-RU" sz="4400" b="1" dirty="0">
              <a:solidFill>
                <a:srgbClr val="6600CC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652120" y="2789337"/>
            <a:ext cx="1728192" cy="1800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66"/>
                </a:solidFill>
              </a:rPr>
              <a:t>В</a:t>
            </a:r>
            <a:r>
              <a:rPr lang="ru-RU" sz="2400" b="1" dirty="0" smtClean="0">
                <a:solidFill>
                  <a:srgbClr val="FF0066"/>
                </a:solidFill>
              </a:rPr>
              <a:t>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3528" y="692696"/>
            <a:ext cx="1368152" cy="12961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FF0066"/>
                </a:solidFill>
              </a:rPr>
              <a:t>18</a:t>
            </a:r>
            <a:endParaRPr lang="ru-RU" sz="5400" dirty="0">
              <a:solidFill>
                <a:srgbClr val="FF0066"/>
              </a:solidFill>
            </a:endParaRPr>
          </a:p>
        </p:txBody>
      </p:sp>
      <p:pic>
        <p:nvPicPr>
          <p:cNvPr id="11266" name="Picture 2" descr="http://www.yenislayt.com/upload/451de40db5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2458" y="5570215"/>
            <a:ext cx="1296144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3717560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3B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www.mamusik.ru/upload/userimages/giwhwetcmaorexyarhhlo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0964" name="Picture 4" descr="http://www.playcast.ru/uploads/2015/03/22/1276755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844824"/>
            <a:ext cx="3326507" cy="4160742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259632" y="908720"/>
            <a:ext cx="687243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rgbClr val="3A08F2"/>
                </a:solidFill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44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3A08F2"/>
                </a:soli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 тур: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3A08F2"/>
                </a:soli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«Сказка ложь,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3A08F2"/>
                </a:solidFill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44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3A08F2"/>
                </a:soli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да в ней намек…»</a:t>
            </a:r>
            <a:endParaRPr kumimoji="0" lang="ru-RU" sz="4400" b="0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3A08F2"/>
              </a:solidFill>
              <a:effectLst/>
              <a:latin typeface="Segoe Print" pitchFamily="2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908720"/>
            <a:ext cx="56573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3A08F2"/>
                </a:solidFill>
                <a:latin typeface="Segoe Print" pitchFamily="2" charset="0"/>
              </a:rPr>
              <a:t>Сказка «Колосок»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3A08F2"/>
              </a:solidFill>
              <a:latin typeface="Segoe Print" pitchFamily="2" charset="0"/>
            </a:endParaRPr>
          </a:p>
        </p:txBody>
      </p:sp>
      <p:pic>
        <p:nvPicPr>
          <p:cNvPr id="39940" name="Picture 4" descr="https://lh5.ggpht.com/hhF3O8q7vTuCk7xQy_Ygz4syqRARGi0-uxO5hhGYq_i9RnZw8RLLhQSbBD9LGHD-gHU=h900"/>
          <p:cNvPicPr>
            <a:picLocks noChangeAspect="1" noChangeArrowheads="1"/>
          </p:cNvPicPr>
          <p:nvPr/>
        </p:nvPicPr>
        <p:blipFill>
          <a:blip r:embed="rId2" cstate="print"/>
          <a:srcRect l="10478" r="111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i.ytimg.com/vi/p3Vvc-9uKLs/maxresdefault.jpg"/>
          <p:cNvPicPr>
            <a:picLocks noChangeAspect="1" noChangeArrowheads="1"/>
          </p:cNvPicPr>
          <p:nvPr/>
        </p:nvPicPr>
        <p:blipFill>
          <a:blip r:embed="rId2" cstate="print"/>
          <a:srcRect l="12403" r="10226"/>
          <a:stretch>
            <a:fillRect/>
          </a:stretch>
        </p:blipFill>
        <p:spPr bwMode="auto">
          <a:xfrm>
            <a:off x="0" y="0"/>
            <a:ext cx="9433048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187624" y="5811560"/>
            <a:ext cx="738031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3A08F2"/>
                </a:solidFill>
                <a:latin typeface="Segoe Print" pitchFamily="2" charset="0"/>
              </a:rPr>
              <a:t>«Мальчик-с-пальчик».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sovetmultfilm.ru/images/sovetskiy_multfim_vershki_i_koresh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6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547664" y="5805264"/>
            <a:ext cx="67687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3A08F2"/>
                </a:solidFill>
                <a:latin typeface="Segoe Print" pitchFamily="2" charset="0"/>
              </a:rPr>
              <a:t>«Вершки и корешки»</a:t>
            </a:r>
            <a:b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3A08F2"/>
                </a:solidFill>
                <a:latin typeface="Segoe Print" pitchFamily="2" charset="0"/>
              </a:rPr>
            </a:br>
            <a:endParaRPr lang="ru-RU" sz="4400" b="1" dirty="0">
              <a:ln>
                <a:solidFill>
                  <a:schemeClr val="tx1"/>
                </a:solidFill>
              </a:ln>
              <a:solidFill>
                <a:srgbClr val="3A08F2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www.playing-field.ru/img/2015/051905/1830953"/>
          <p:cNvPicPr>
            <a:picLocks noChangeAspect="1" noChangeArrowheads="1"/>
          </p:cNvPicPr>
          <p:nvPr/>
        </p:nvPicPr>
        <p:blipFill>
          <a:blip r:embed="rId2" cstate="print"/>
          <a:srcRect b="9146"/>
          <a:stretch>
            <a:fillRect/>
          </a:stretch>
        </p:blipFill>
        <p:spPr bwMode="auto">
          <a:xfrm>
            <a:off x="-9581" y="0"/>
            <a:ext cx="9153582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5811560"/>
            <a:ext cx="914400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Segoe Print" pitchFamily="2" charset="0"/>
              </a:rPr>
              <a:t>«Кот, петух и дрозд»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60972" y="3244334"/>
            <a:ext cx="2822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«Крошечка - </a:t>
            </a:r>
            <a:r>
              <a:rPr lang="ru-RU" dirty="0" err="1" smtClean="0"/>
              <a:t>Хаврошечка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5842" name="Picture 2" descr="https://static-s.aa-cdn.net/img/ios/554593440/59bc4d8788ec5e305a35ebddc7af9d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4576" y="3244334"/>
            <a:ext cx="20148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«Лиса и журавль»</a:t>
            </a:r>
            <a:endParaRPr lang="ru-RU" dirty="0"/>
          </a:p>
        </p:txBody>
      </p:sp>
      <p:pic>
        <p:nvPicPr>
          <p:cNvPr id="34820" name="Picture 4" descr="http://booclick.ru/uploads/images/booclick-books/ru/Lisa%20i%20juravl/web_preview_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488" y="714356"/>
            <a:ext cx="28799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«Сказка о рыбаке и рыбке»</a:t>
            </a:r>
            <a:endParaRPr lang="ru-RU" dirty="0"/>
          </a:p>
        </p:txBody>
      </p:sp>
      <p:sp>
        <p:nvSpPr>
          <p:cNvPr id="33794" name="AutoShape 2" descr="http://s2.imgsource.ru/QDJgJN2JqRIJQ1j7Z54tenhcbR8=/fit-in/800x600/filters:filters:format%28webp%29:fill%28fff,true%29/https:/32931.selcdn.ru/aggregator/images/offers/e8/7d/e87d4ef4-84d2-4dbd-9e09-1839efd2003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6" name="AutoShape 4" descr="http://s2.imgsource.ru/QDJgJN2JqRIJQ1j7Z54tenhcbR8=/fit-in/800x600/filters:filters:format%28webp%29:fill%28fff,true%29/https:/32931.selcdn.ru/aggregator/images/offers/e8/7d/e87d4ef4-84d2-4dbd-9e09-1839efd2003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8" name="AutoShape 6" descr="http://s2.imgsource.ru/QDJgJN2JqRIJQ1j7Z54tenhcbR8=/fit-in/800x600/filters:filters:format%28webp%29:fill%28fff,true%29/https:/32931.selcdn.ru/aggregator/images/offers/e8/7d/e87d4ef4-84d2-4dbd-9e09-1839efd2003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0" name="AutoShape 8" descr="http://s2.imgsource.ru/QDJgJN2JqRIJQ1j7Z54tenhcbR8=/fit-in/800x600/filters:filters:format%28webp%29:fill%28fff,true%29/https:/32931.selcdn.ru/aggregator/images/offers/e8/7d/e87d4ef4-84d2-4dbd-9e09-1839efd2003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2" name="AutoShape 10" descr="http://s2.imgsource.ru/QDJgJN2JqRIJQ1j7Z54tenhcbR8=/fit-in/800x600/filters:filters:format%28webp%29:fill%28fff,true%29/https:/32931.selcdn.ru/aggregator/images/offers/e8/7d/e87d4ef4-84d2-4dbd-9e09-1839efd2003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0" y="0"/>
            <a:ext cx="9568414" cy="7101408"/>
            <a:chOff x="0" y="0"/>
            <a:chExt cx="9568414" cy="7101408"/>
          </a:xfrm>
        </p:grpSpPr>
        <p:pic>
          <p:nvPicPr>
            <p:cNvPr id="8" name="Рисунок 7" descr="e87d4ef4-84d2-4dbd-9e09-1839efd2003c.jpg"/>
            <p:cNvPicPr>
              <a:picLocks noChangeAspect="1"/>
            </p:cNvPicPr>
            <p:nvPr/>
          </p:nvPicPr>
          <p:blipFill>
            <a:blip r:embed="rId2" cstate="print"/>
            <a:srcRect l="2356" t="6300" r="2680" b="9281"/>
            <a:stretch>
              <a:fillRect/>
            </a:stretch>
          </p:blipFill>
          <p:spPr>
            <a:xfrm>
              <a:off x="0" y="0"/>
              <a:ext cx="9139302" cy="6858000"/>
            </a:xfrm>
            <a:prstGeom prst="rect">
              <a:avLst/>
            </a:prstGeom>
          </p:spPr>
        </p:pic>
        <p:pic>
          <p:nvPicPr>
            <p:cNvPr id="9" name="Рисунок 8" descr="e87d4ef4-84d2-4dbd-9e09-1839efd2003c.jpg"/>
            <p:cNvPicPr>
              <a:picLocks noChangeAspect="1"/>
            </p:cNvPicPr>
            <p:nvPr/>
          </p:nvPicPr>
          <p:blipFill>
            <a:blip r:embed="rId2" cstate="print"/>
            <a:srcRect l="63779" t="69299" r="17321" b="11801"/>
            <a:stretch>
              <a:fillRect/>
            </a:stretch>
          </p:blipFill>
          <p:spPr>
            <a:xfrm>
              <a:off x="7596336" y="5301208"/>
              <a:ext cx="1972078" cy="18002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file.mobilmusic.ru/ac/13/a3/12268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22" name="Picture 2" descr="http://static-eu.insales.ru/images/products/1/6540/62953868/VT1104-11.r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55288">
            <a:off x="2090569" y="1128713"/>
            <a:ext cx="4962862" cy="4962862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55576" y="188640"/>
            <a:ext cx="8225329" cy="76944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rgbClr val="3A08F2"/>
                </a:solidFill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44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3A08F2"/>
                </a:soli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 тур: «Сказочные </a:t>
            </a:r>
            <a:r>
              <a:rPr kumimoji="0" lang="ru-RU" sz="4400" b="1" i="0" u="none" strike="noStrike" cap="none" normalizeH="0" baseline="0" dirty="0" err="1" smtClean="0">
                <a:ln>
                  <a:solidFill>
                    <a:schemeClr val="tx1"/>
                  </a:solidFill>
                </a:ln>
                <a:solidFill>
                  <a:srgbClr val="3A08F2"/>
                </a:soli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пазлы</a:t>
            </a:r>
            <a:r>
              <a:rPr kumimoji="0" lang="ru-RU" sz="44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3A08F2"/>
                </a:soli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4400" b="0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3A08F2"/>
              </a:solidFill>
              <a:effectLst/>
              <a:latin typeface="Segoe Print" pitchFamily="2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459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2267744" y="3501008"/>
            <a:ext cx="1800200" cy="172819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66"/>
                </a:solidFill>
              </a:rPr>
              <a:t>В</a:t>
            </a:r>
            <a:r>
              <a:rPr lang="ru-RU" sz="2400" b="1" dirty="0" smtClean="0">
                <a:solidFill>
                  <a:srgbClr val="FF0066"/>
                </a:solidFill>
              </a:rPr>
              <a:t>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051720" y="380221"/>
            <a:ext cx="6048672" cy="187220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Сказку «Аленький цветочек» написал Сергей Тимофеевич Аксаков</a:t>
            </a:r>
            <a:r>
              <a:rPr lang="ru-RU" sz="40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. </a:t>
            </a:r>
            <a:endParaRPr lang="ru-RU" sz="40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652120" y="3501008"/>
            <a:ext cx="1584176" cy="172819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Не верю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79512" y="380221"/>
            <a:ext cx="1224136" cy="124858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0066"/>
                </a:solidFill>
              </a:rPr>
              <a:t>1</a:t>
            </a:r>
          </a:p>
        </p:txBody>
      </p:sp>
      <p:pic>
        <p:nvPicPr>
          <p:cNvPr id="11266" name="Picture 2" descr="http://www.yenislayt.com/upload/451de40db5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5733256"/>
            <a:ext cx="1296144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0360984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3B"/>
                                      </p:to>
                                    </p:animClr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dn.culture.ru/images/c0a2545c-c524-5422-8b1b-4b0a3e2699f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126" y="13063"/>
            <a:ext cx="9157063" cy="684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лилиния 2"/>
          <p:cNvSpPr/>
          <p:nvPr/>
        </p:nvSpPr>
        <p:spPr>
          <a:xfrm>
            <a:off x="-32657" y="-13063"/>
            <a:ext cx="4362994" cy="3095897"/>
          </a:xfrm>
          <a:custGeom>
            <a:avLst/>
            <a:gdLst>
              <a:gd name="connsiteX0" fmla="*/ 26126 w 4362994"/>
              <a:gd name="connsiteY0" fmla="*/ 0 h 3095897"/>
              <a:gd name="connsiteX1" fmla="*/ 0 w 4362994"/>
              <a:gd name="connsiteY1" fmla="*/ 1606731 h 3095897"/>
              <a:gd name="connsiteX2" fmla="*/ 4362994 w 4362994"/>
              <a:gd name="connsiteY2" fmla="*/ 3095897 h 3095897"/>
              <a:gd name="connsiteX3" fmla="*/ 1580606 w 4362994"/>
              <a:gd name="connsiteY3" fmla="*/ 0 h 3095897"/>
              <a:gd name="connsiteX4" fmla="*/ 26126 w 4362994"/>
              <a:gd name="connsiteY4" fmla="*/ 0 h 3095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2994" h="3095897">
                <a:moveTo>
                  <a:pt x="26126" y="0"/>
                </a:moveTo>
                <a:lnTo>
                  <a:pt x="0" y="1606731"/>
                </a:lnTo>
                <a:lnTo>
                  <a:pt x="4362994" y="3095897"/>
                </a:lnTo>
                <a:lnTo>
                  <a:pt x="1580606" y="0"/>
                </a:lnTo>
                <a:lnTo>
                  <a:pt x="26126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1567543" y="0"/>
            <a:ext cx="3187337" cy="3108960"/>
          </a:xfrm>
          <a:custGeom>
            <a:avLst/>
            <a:gdLst>
              <a:gd name="connsiteX0" fmla="*/ 0 w 3187337"/>
              <a:gd name="connsiteY0" fmla="*/ 0 h 3108960"/>
              <a:gd name="connsiteX1" fmla="*/ 2782388 w 3187337"/>
              <a:gd name="connsiteY1" fmla="*/ 3108960 h 3108960"/>
              <a:gd name="connsiteX2" fmla="*/ 3187337 w 3187337"/>
              <a:gd name="connsiteY2" fmla="*/ 13063 h 3108960"/>
              <a:gd name="connsiteX3" fmla="*/ 0 w 3187337"/>
              <a:gd name="connsiteY3" fmla="*/ 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7337" h="3108960">
                <a:moveTo>
                  <a:pt x="0" y="0"/>
                </a:moveTo>
                <a:lnTo>
                  <a:pt x="2782388" y="3108960"/>
                </a:lnTo>
                <a:lnTo>
                  <a:pt x="3187337" y="1306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4349931" y="13063"/>
            <a:ext cx="4781006" cy="3082834"/>
          </a:xfrm>
          <a:custGeom>
            <a:avLst/>
            <a:gdLst>
              <a:gd name="connsiteX0" fmla="*/ 0 w 4781006"/>
              <a:gd name="connsiteY0" fmla="*/ 3082834 h 3082834"/>
              <a:gd name="connsiteX1" fmla="*/ 4781006 w 4781006"/>
              <a:gd name="connsiteY1" fmla="*/ 0 h 3082834"/>
              <a:gd name="connsiteX2" fmla="*/ 391886 w 4781006"/>
              <a:gd name="connsiteY2" fmla="*/ 0 h 3082834"/>
              <a:gd name="connsiteX3" fmla="*/ 0 w 4781006"/>
              <a:gd name="connsiteY3" fmla="*/ 3082834 h 3082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1006" h="3082834">
                <a:moveTo>
                  <a:pt x="0" y="3082834"/>
                </a:moveTo>
                <a:lnTo>
                  <a:pt x="4781006" y="0"/>
                </a:lnTo>
                <a:lnTo>
                  <a:pt x="391886" y="0"/>
                </a:lnTo>
                <a:lnTo>
                  <a:pt x="0" y="3082834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4336869" y="13063"/>
            <a:ext cx="4807131" cy="3605348"/>
          </a:xfrm>
          <a:custGeom>
            <a:avLst/>
            <a:gdLst>
              <a:gd name="connsiteX0" fmla="*/ 0 w 4807131"/>
              <a:gd name="connsiteY0" fmla="*/ 3082834 h 3605348"/>
              <a:gd name="connsiteX1" fmla="*/ 4794068 w 4807131"/>
              <a:gd name="connsiteY1" fmla="*/ 3605348 h 3605348"/>
              <a:gd name="connsiteX2" fmla="*/ 4807131 w 4807131"/>
              <a:gd name="connsiteY2" fmla="*/ 0 h 3605348"/>
              <a:gd name="connsiteX3" fmla="*/ 0 w 4807131"/>
              <a:gd name="connsiteY3" fmla="*/ 3082834 h 3605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131" h="3605348">
                <a:moveTo>
                  <a:pt x="0" y="3082834"/>
                </a:moveTo>
                <a:lnTo>
                  <a:pt x="4794068" y="3605348"/>
                </a:lnTo>
                <a:cubicBezTo>
                  <a:pt x="4798422" y="2403565"/>
                  <a:pt x="4802777" y="1201783"/>
                  <a:pt x="4807131" y="0"/>
                </a:cubicBezTo>
                <a:lnTo>
                  <a:pt x="0" y="3082834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4336869" y="3095897"/>
            <a:ext cx="4794068" cy="3762103"/>
          </a:xfrm>
          <a:custGeom>
            <a:avLst/>
            <a:gdLst>
              <a:gd name="connsiteX0" fmla="*/ 0 w 4794068"/>
              <a:gd name="connsiteY0" fmla="*/ 0 h 3762103"/>
              <a:gd name="connsiteX1" fmla="*/ 4794068 w 4794068"/>
              <a:gd name="connsiteY1" fmla="*/ 3762103 h 3762103"/>
              <a:gd name="connsiteX2" fmla="*/ 4794068 w 4794068"/>
              <a:gd name="connsiteY2" fmla="*/ 522514 h 3762103"/>
              <a:gd name="connsiteX3" fmla="*/ 0 w 4794068"/>
              <a:gd name="connsiteY3" fmla="*/ 0 h 3762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4068" h="3762103">
                <a:moveTo>
                  <a:pt x="0" y="0"/>
                </a:moveTo>
                <a:lnTo>
                  <a:pt x="4794068" y="3762103"/>
                </a:lnTo>
                <a:lnTo>
                  <a:pt x="4794068" y="52251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4336869" y="3095897"/>
            <a:ext cx="4794068" cy="3775166"/>
          </a:xfrm>
          <a:custGeom>
            <a:avLst/>
            <a:gdLst>
              <a:gd name="connsiteX0" fmla="*/ 0 w 4794068"/>
              <a:gd name="connsiteY0" fmla="*/ 0 h 3775166"/>
              <a:gd name="connsiteX1" fmla="*/ 1345474 w 4794068"/>
              <a:gd name="connsiteY1" fmla="*/ 3762103 h 3775166"/>
              <a:gd name="connsiteX2" fmla="*/ 4794068 w 4794068"/>
              <a:gd name="connsiteY2" fmla="*/ 3775166 h 3775166"/>
              <a:gd name="connsiteX3" fmla="*/ 0 w 4794068"/>
              <a:gd name="connsiteY3" fmla="*/ 0 h 3775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4068" h="3775166">
                <a:moveTo>
                  <a:pt x="0" y="0"/>
                </a:moveTo>
                <a:lnTo>
                  <a:pt x="1345474" y="3762103"/>
                </a:lnTo>
                <a:lnTo>
                  <a:pt x="4794068" y="377516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2599509" y="3108960"/>
            <a:ext cx="3069771" cy="3775166"/>
          </a:xfrm>
          <a:custGeom>
            <a:avLst/>
            <a:gdLst>
              <a:gd name="connsiteX0" fmla="*/ 1724297 w 3069771"/>
              <a:gd name="connsiteY0" fmla="*/ 0 h 3775166"/>
              <a:gd name="connsiteX1" fmla="*/ 0 w 3069771"/>
              <a:gd name="connsiteY1" fmla="*/ 3775166 h 3775166"/>
              <a:gd name="connsiteX2" fmla="*/ 3069771 w 3069771"/>
              <a:gd name="connsiteY2" fmla="*/ 3735977 h 3775166"/>
              <a:gd name="connsiteX3" fmla="*/ 1724297 w 3069771"/>
              <a:gd name="connsiteY3" fmla="*/ 0 h 3775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9771" h="3775166">
                <a:moveTo>
                  <a:pt x="1724297" y="0"/>
                </a:moveTo>
                <a:lnTo>
                  <a:pt x="0" y="3775166"/>
                </a:lnTo>
                <a:lnTo>
                  <a:pt x="3069771" y="3735977"/>
                </a:lnTo>
                <a:lnTo>
                  <a:pt x="1724297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-13063" y="3082834"/>
            <a:ext cx="4349932" cy="3788229"/>
          </a:xfrm>
          <a:custGeom>
            <a:avLst/>
            <a:gdLst>
              <a:gd name="connsiteX0" fmla="*/ 0 w 4349932"/>
              <a:gd name="connsiteY0" fmla="*/ 2181497 h 3788229"/>
              <a:gd name="connsiteX1" fmla="*/ 4349932 w 4349932"/>
              <a:gd name="connsiteY1" fmla="*/ 0 h 3788229"/>
              <a:gd name="connsiteX2" fmla="*/ 2625634 w 4349932"/>
              <a:gd name="connsiteY2" fmla="*/ 3788229 h 3788229"/>
              <a:gd name="connsiteX3" fmla="*/ 13063 w 4349932"/>
              <a:gd name="connsiteY3" fmla="*/ 3762103 h 3788229"/>
              <a:gd name="connsiteX4" fmla="*/ 0 w 4349932"/>
              <a:gd name="connsiteY4" fmla="*/ 2181497 h 378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9932" h="3788229">
                <a:moveTo>
                  <a:pt x="0" y="2181497"/>
                </a:moveTo>
                <a:lnTo>
                  <a:pt x="4349932" y="0"/>
                </a:lnTo>
                <a:lnTo>
                  <a:pt x="2625634" y="3788229"/>
                </a:lnTo>
                <a:lnTo>
                  <a:pt x="13063" y="3762103"/>
                </a:lnTo>
                <a:lnTo>
                  <a:pt x="0" y="2181497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-26126" y="1606731"/>
            <a:ext cx="4349932" cy="3657600"/>
          </a:xfrm>
          <a:custGeom>
            <a:avLst/>
            <a:gdLst>
              <a:gd name="connsiteX0" fmla="*/ 0 w 4349932"/>
              <a:gd name="connsiteY0" fmla="*/ 0 h 3657600"/>
              <a:gd name="connsiteX1" fmla="*/ 13063 w 4349932"/>
              <a:gd name="connsiteY1" fmla="*/ 3657600 h 3657600"/>
              <a:gd name="connsiteX2" fmla="*/ 4349932 w 4349932"/>
              <a:gd name="connsiteY2" fmla="*/ 1489166 h 3657600"/>
              <a:gd name="connsiteX3" fmla="*/ 0 w 4349932"/>
              <a:gd name="connsiteY3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9932" h="3657600">
                <a:moveTo>
                  <a:pt x="0" y="0"/>
                </a:moveTo>
                <a:cubicBezTo>
                  <a:pt x="4354" y="1219200"/>
                  <a:pt x="8709" y="2438400"/>
                  <a:pt x="13063" y="3657600"/>
                </a:cubicBezTo>
                <a:lnTo>
                  <a:pt x="4349932" y="148916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konstruktortestov.ru/files/e43e/d0e3/9fcf/c127/7f0c/cfac/40b8/9c5c/27498753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63"/>
            <a:ext cx="9130937" cy="684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лилиния 2"/>
          <p:cNvSpPr/>
          <p:nvPr/>
        </p:nvSpPr>
        <p:spPr>
          <a:xfrm>
            <a:off x="-13063" y="13063"/>
            <a:ext cx="4362994" cy="3095897"/>
          </a:xfrm>
          <a:custGeom>
            <a:avLst/>
            <a:gdLst>
              <a:gd name="connsiteX0" fmla="*/ 26126 w 4362994"/>
              <a:gd name="connsiteY0" fmla="*/ 0 h 3095897"/>
              <a:gd name="connsiteX1" fmla="*/ 0 w 4362994"/>
              <a:gd name="connsiteY1" fmla="*/ 1606731 h 3095897"/>
              <a:gd name="connsiteX2" fmla="*/ 4362994 w 4362994"/>
              <a:gd name="connsiteY2" fmla="*/ 3095897 h 3095897"/>
              <a:gd name="connsiteX3" fmla="*/ 1580606 w 4362994"/>
              <a:gd name="connsiteY3" fmla="*/ 0 h 3095897"/>
              <a:gd name="connsiteX4" fmla="*/ 26126 w 4362994"/>
              <a:gd name="connsiteY4" fmla="*/ 0 h 3095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2994" h="3095897">
                <a:moveTo>
                  <a:pt x="26126" y="0"/>
                </a:moveTo>
                <a:lnTo>
                  <a:pt x="0" y="1606731"/>
                </a:lnTo>
                <a:lnTo>
                  <a:pt x="4362994" y="3095897"/>
                </a:lnTo>
                <a:lnTo>
                  <a:pt x="1580606" y="0"/>
                </a:lnTo>
                <a:lnTo>
                  <a:pt x="26126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1567543" y="0"/>
            <a:ext cx="3187337" cy="3108960"/>
          </a:xfrm>
          <a:custGeom>
            <a:avLst/>
            <a:gdLst>
              <a:gd name="connsiteX0" fmla="*/ 0 w 3187337"/>
              <a:gd name="connsiteY0" fmla="*/ 0 h 3108960"/>
              <a:gd name="connsiteX1" fmla="*/ 2782388 w 3187337"/>
              <a:gd name="connsiteY1" fmla="*/ 3108960 h 3108960"/>
              <a:gd name="connsiteX2" fmla="*/ 3187337 w 3187337"/>
              <a:gd name="connsiteY2" fmla="*/ 13063 h 3108960"/>
              <a:gd name="connsiteX3" fmla="*/ 0 w 3187337"/>
              <a:gd name="connsiteY3" fmla="*/ 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7337" h="3108960">
                <a:moveTo>
                  <a:pt x="0" y="0"/>
                </a:moveTo>
                <a:lnTo>
                  <a:pt x="2782388" y="3108960"/>
                </a:lnTo>
                <a:lnTo>
                  <a:pt x="3187337" y="1306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4349931" y="13063"/>
            <a:ext cx="4781006" cy="3082834"/>
          </a:xfrm>
          <a:custGeom>
            <a:avLst/>
            <a:gdLst>
              <a:gd name="connsiteX0" fmla="*/ 0 w 4781006"/>
              <a:gd name="connsiteY0" fmla="*/ 3082834 h 3082834"/>
              <a:gd name="connsiteX1" fmla="*/ 4781006 w 4781006"/>
              <a:gd name="connsiteY1" fmla="*/ 0 h 3082834"/>
              <a:gd name="connsiteX2" fmla="*/ 391886 w 4781006"/>
              <a:gd name="connsiteY2" fmla="*/ 0 h 3082834"/>
              <a:gd name="connsiteX3" fmla="*/ 0 w 4781006"/>
              <a:gd name="connsiteY3" fmla="*/ 3082834 h 3082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1006" h="3082834">
                <a:moveTo>
                  <a:pt x="0" y="3082834"/>
                </a:moveTo>
                <a:lnTo>
                  <a:pt x="4781006" y="0"/>
                </a:lnTo>
                <a:lnTo>
                  <a:pt x="391886" y="0"/>
                </a:lnTo>
                <a:lnTo>
                  <a:pt x="0" y="3082834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4336869" y="13063"/>
            <a:ext cx="4807131" cy="3605348"/>
          </a:xfrm>
          <a:custGeom>
            <a:avLst/>
            <a:gdLst>
              <a:gd name="connsiteX0" fmla="*/ 0 w 4807131"/>
              <a:gd name="connsiteY0" fmla="*/ 3082834 h 3605348"/>
              <a:gd name="connsiteX1" fmla="*/ 4794068 w 4807131"/>
              <a:gd name="connsiteY1" fmla="*/ 3605348 h 3605348"/>
              <a:gd name="connsiteX2" fmla="*/ 4807131 w 4807131"/>
              <a:gd name="connsiteY2" fmla="*/ 0 h 3605348"/>
              <a:gd name="connsiteX3" fmla="*/ 0 w 4807131"/>
              <a:gd name="connsiteY3" fmla="*/ 3082834 h 3605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131" h="3605348">
                <a:moveTo>
                  <a:pt x="0" y="3082834"/>
                </a:moveTo>
                <a:lnTo>
                  <a:pt x="4794068" y="3605348"/>
                </a:lnTo>
                <a:cubicBezTo>
                  <a:pt x="4798422" y="2403565"/>
                  <a:pt x="4802777" y="1201783"/>
                  <a:pt x="4807131" y="0"/>
                </a:cubicBezTo>
                <a:lnTo>
                  <a:pt x="0" y="3082834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4336869" y="3095897"/>
            <a:ext cx="4794068" cy="3762103"/>
          </a:xfrm>
          <a:custGeom>
            <a:avLst/>
            <a:gdLst>
              <a:gd name="connsiteX0" fmla="*/ 0 w 4794068"/>
              <a:gd name="connsiteY0" fmla="*/ 0 h 3762103"/>
              <a:gd name="connsiteX1" fmla="*/ 4794068 w 4794068"/>
              <a:gd name="connsiteY1" fmla="*/ 3762103 h 3762103"/>
              <a:gd name="connsiteX2" fmla="*/ 4794068 w 4794068"/>
              <a:gd name="connsiteY2" fmla="*/ 522514 h 3762103"/>
              <a:gd name="connsiteX3" fmla="*/ 0 w 4794068"/>
              <a:gd name="connsiteY3" fmla="*/ 0 h 3762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4068" h="3762103">
                <a:moveTo>
                  <a:pt x="0" y="0"/>
                </a:moveTo>
                <a:lnTo>
                  <a:pt x="4794068" y="3762103"/>
                </a:lnTo>
                <a:lnTo>
                  <a:pt x="4794068" y="52251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4336869" y="3095897"/>
            <a:ext cx="4794068" cy="3775166"/>
          </a:xfrm>
          <a:custGeom>
            <a:avLst/>
            <a:gdLst>
              <a:gd name="connsiteX0" fmla="*/ 0 w 4794068"/>
              <a:gd name="connsiteY0" fmla="*/ 0 h 3775166"/>
              <a:gd name="connsiteX1" fmla="*/ 1345474 w 4794068"/>
              <a:gd name="connsiteY1" fmla="*/ 3762103 h 3775166"/>
              <a:gd name="connsiteX2" fmla="*/ 4794068 w 4794068"/>
              <a:gd name="connsiteY2" fmla="*/ 3775166 h 3775166"/>
              <a:gd name="connsiteX3" fmla="*/ 0 w 4794068"/>
              <a:gd name="connsiteY3" fmla="*/ 0 h 3775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4068" h="3775166">
                <a:moveTo>
                  <a:pt x="0" y="0"/>
                </a:moveTo>
                <a:lnTo>
                  <a:pt x="1345474" y="3762103"/>
                </a:lnTo>
                <a:lnTo>
                  <a:pt x="4794068" y="377516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2599509" y="3108960"/>
            <a:ext cx="3069771" cy="3775166"/>
          </a:xfrm>
          <a:custGeom>
            <a:avLst/>
            <a:gdLst>
              <a:gd name="connsiteX0" fmla="*/ 1724297 w 3069771"/>
              <a:gd name="connsiteY0" fmla="*/ 0 h 3775166"/>
              <a:gd name="connsiteX1" fmla="*/ 0 w 3069771"/>
              <a:gd name="connsiteY1" fmla="*/ 3775166 h 3775166"/>
              <a:gd name="connsiteX2" fmla="*/ 3069771 w 3069771"/>
              <a:gd name="connsiteY2" fmla="*/ 3735977 h 3775166"/>
              <a:gd name="connsiteX3" fmla="*/ 1724297 w 3069771"/>
              <a:gd name="connsiteY3" fmla="*/ 0 h 3775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9771" h="3775166">
                <a:moveTo>
                  <a:pt x="1724297" y="0"/>
                </a:moveTo>
                <a:lnTo>
                  <a:pt x="0" y="3775166"/>
                </a:lnTo>
                <a:lnTo>
                  <a:pt x="3069771" y="3735977"/>
                </a:lnTo>
                <a:lnTo>
                  <a:pt x="1724297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-13063" y="3082834"/>
            <a:ext cx="4349932" cy="3788229"/>
          </a:xfrm>
          <a:custGeom>
            <a:avLst/>
            <a:gdLst>
              <a:gd name="connsiteX0" fmla="*/ 0 w 4349932"/>
              <a:gd name="connsiteY0" fmla="*/ 2181497 h 3788229"/>
              <a:gd name="connsiteX1" fmla="*/ 4349932 w 4349932"/>
              <a:gd name="connsiteY1" fmla="*/ 0 h 3788229"/>
              <a:gd name="connsiteX2" fmla="*/ 2625634 w 4349932"/>
              <a:gd name="connsiteY2" fmla="*/ 3788229 h 3788229"/>
              <a:gd name="connsiteX3" fmla="*/ 13063 w 4349932"/>
              <a:gd name="connsiteY3" fmla="*/ 3762103 h 3788229"/>
              <a:gd name="connsiteX4" fmla="*/ 0 w 4349932"/>
              <a:gd name="connsiteY4" fmla="*/ 2181497 h 378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9932" h="3788229">
                <a:moveTo>
                  <a:pt x="0" y="2181497"/>
                </a:moveTo>
                <a:lnTo>
                  <a:pt x="4349932" y="0"/>
                </a:lnTo>
                <a:lnTo>
                  <a:pt x="2625634" y="3788229"/>
                </a:lnTo>
                <a:lnTo>
                  <a:pt x="13063" y="3762103"/>
                </a:lnTo>
                <a:lnTo>
                  <a:pt x="0" y="2181497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19593" y="1599267"/>
            <a:ext cx="4349932" cy="3657600"/>
          </a:xfrm>
          <a:custGeom>
            <a:avLst/>
            <a:gdLst>
              <a:gd name="connsiteX0" fmla="*/ 0 w 4349932"/>
              <a:gd name="connsiteY0" fmla="*/ 0 h 3657600"/>
              <a:gd name="connsiteX1" fmla="*/ 13063 w 4349932"/>
              <a:gd name="connsiteY1" fmla="*/ 3657600 h 3657600"/>
              <a:gd name="connsiteX2" fmla="*/ 4349932 w 4349932"/>
              <a:gd name="connsiteY2" fmla="*/ 1489166 h 3657600"/>
              <a:gd name="connsiteX3" fmla="*/ 0 w 4349932"/>
              <a:gd name="connsiteY3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9932" h="3657600">
                <a:moveTo>
                  <a:pt x="0" y="0"/>
                </a:moveTo>
                <a:cubicBezTo>
                  <a:pt x="4354" y="1219200"/>
                  <a:pt x="8709" y="2438400"/>
                  <a:pt x="13063" y="3657600"/>
                </a:cubicBezTo>
                <a:lnTo>
                  <a:pt x="4349932" y="148916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912" y="80222"/>
            <a:ext cx="9169849" cy="6803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лилиния 2"/>
          <p:cNvSpPr/>
          <p:nvPr/>
        </p:nvSpPr>
        <p:spPr>
          <a:xfrm>
            <a:off x="-41135" y="93285"/>
            <a:ext cx="4362994" cy="3095897"/>
          </a:xfrm>
          <a:custGeom>
            <a:avLst/>
            <a:gdLst>
              <a:gd name="connsiteX0" fmla="*/ 26126 w 4362994"/>
              <a:gd name="connsiteY0" fmla="*/ 0 h 3095897"/>
              <a:gd name="connsiteX1" fmla="*/ 0 w 4362994"/>
              <a:gd name="connsiteY1" fmla="*/ 1606731 h 3095897"/>
              <a:gd name="connsiteX2" fmla="*/ 4362994 w 4362994"/>
              <a:gd name="connsiteY2" fmla="*/ 3095897 h 3095897"/>
              <a:gd name="connsiteX3" fmla="*/ 1580606 w 4362994"/>
              <a:gd name="connsiteY3" fmla="*/ 0 h 3095897"/>
              <a:gd name="connsiteX4" fmla="*/ 26126 w 4362994"/>
              <a:gd name="connsiteY4" fmla="*/ 0 h 3095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2994" h="3095897">
                <a:moveTo>
                  <a:pt x="26126" y="0"/>
                </a:moveTo>
                <a:lnTo>
                  <a:pt x="0" y="1606731"/>
                </a:lnTo>
                <a:lnTo>
                  <a:pt x="4362994" y="3095897"/>
                </a:lnTo>
                <a:lnTo>
                  <a:pt x="1580606" y="0"/>
                </a:lnTo>
                <a:lnTo>
                  <a:pt x="26126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1547664" y="76512"/>
            <a:ext cx="3187337" cy="3108960"/>
          </a:xfrm>
          <a:custGeom>
            <a:avLst/>
            <a:gdLst>
              <a:gd name="connsiteX0" fmla="*/ 0 w 3187337"/>
              <a:gd name="connsiteY0" fmla="*/ 0 h 3108960"/>
              <a:gd name="connsiteX1" fmla="*/ 2782388 w 3187337"/>
              <a:gd name="connsiteY1" fmla="*/ 3108960 h 3108960"/>
              <a:gd name="connsiteX2" fmla="*/ 3187337 w 3187337"/>
              <a:gd name="connsiteY2" fmla="*/ 13063 h 3108960"/>
              <a:gd name="connsiteX3" fmla="*/ 0 w 3187337"/>
              <a:gd name="connsiteY3" fmla="*/ 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7337" h="3108960">
                <a:moveTo>
                  <a:pt x="0" y="0"/>
                </a:moveTo>
                <a:lnTo>
                  <a:pt x="2782388" y="3108960"/>
                </a:lnTo>
                <a:lnTo>
                  <a:pt x="3187337" y="1306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4300648" y="97932"/>
            <a:ext cx="4781006" cy="3082834"/>
          </a:xfrm>
          <a:custGeom>
            <a:avLst/>
            <a:gdLst>
              <a:gd name="connsiteX0" fmla="*/ 0 w 4781006"/>
              <a:gd name="connsiteY0" fmla="*/ 3082834 h 3082834"/>
              <a:gd name="connsiteX1" fmla="*/ 4781006 w 4781006"/>
              <a:gd name="connsiteY1" fmla="*/ 0 h 3082834"/>
              <a:gd name="connsiteX2" fmla="*/ 391886 w 4781006"/>
              <a:gd name="connsiteY2" fmla="*/ 0 h 3082834"/>
              <a:gd name="connsiteX3" fmla="*/ 0 w 4781006"/>
              <a:gd name="connsiteY3" fmla="*/ 3082834 h 3082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1006" h="3082834">
                <a:moveTo>
                  <a:pt x="0" y="3082834"/>
                </a:moveTo>
                <a:lnTo>
                  <a:pt x="4781006" y="0"/>
                </a:lnTo>
                <a:lnTo>
                  <a:pt x="391886" y="0"/>
                </a:lnTo>
                <a:lnTo>
                  <a:pt x="0" y="3082834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4300242" y="80221"/>
            <a:ext cx="4807131" cy="3605348"/>
          </a:xfrm>
          <a:custGeom>
            <a:avLst/>
            <a:gdLst>
              <a:gd name="connsiteX0" fmla="*/ 0 w 4807131"/>
              <a:gd name="connsiteY0" fmla="*/ 3082834 h 3605348"/>
              <a:gd name="connsiteX1" fmla="*/ 4794068 w 4807131"/>
              <a:gd name="connsiteY1" fmla="*/ 3605348 h 3605348"/>
              <a:gd name="connsiteX2" fmla="*/ 4807131 w 4807131"/>
              <a:gd name="connsiteY2" fmla="*/ 0 h 3605348"/>
              <a:gd name="connsiteX3" fmla="*/ 0 w 4807131"/>
              <a:gd name="connsiteY3" fmla="*/ 3082834 h 3605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131" h="3605348">
                <a:moveTo>
                  <a:pt x="0" y="3082834"/>
                </a:moveTo>
                <a:lnTo>
                  <a:pt x="4794068" y="3605348"/>
                </a:lnTo>
                <a:cubicBezTo>
                  <a:pt x="4798422" y="2403565"/>
                  <a:pt x="4802777" y="1201783"/>
                  <a:pt x="4807131" y="0"/>
                </a:cubicBezTo>
                <a:lnTo>
                  <a:pt x="0" y="3082834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4336869" y="3095897"/>
            <a:ext cx="4794068" cy="3762103"/>
          </a:xfrm>
          <a:custGeom>
            <a:avLst/>
            <a:gdLst>
              <a:gd name="connsiteX0" fmla="*/ 0 w 4794068"/>
              <a:gd name="connsiteY0" fmla="*/ 0 h 3762103"/>
              <a:gd name="connsiteX1" fmla="*/ 4794068 w 4794068"/>
              <a:gd name="connsiteY1" fmla="*/ 3762103 h 3762103"/>
              <a:gd name="connsiteX2" fmla="*/ 4794068 w 4794068"/>
              <a:gd name="connsiteY2" fmla="*/ 522514 h 3762103"/>
              <a:gd name="connsiteX3" fmla="*/ 0 w 4794068"/>
              <a:gd name="connsiteY3" fmla="*/ 0 h 3762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4068" h="3762103">
                <a:moveTo>
                  <a:pt x="0" y="0"/>
                </a:moveTo>
                <a:lnTo>
                  <a:pt x="4794068" y="3762103"/>
                </a:lnTo>
                <a:lnTo>
                  <a:pt x="4794068" y="52251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4336869" y="3095897"/>
            <a:ext cx="4794068" cy="3775166"/>
          </a:xfrm>
          <a:custGeom>
            <a:avLst/>
            <a:gdLst>
              <a:gd name="connsiteX0" fmla="*/ 0 w 4794068"/>
              <a:gd name="connsiteY0" fmla="*/ 0 h 3775166"/>
              <a:gd name="connsiteX1" fmla="*/ 1345474 w 4794068"/>
              <a:gd name="connsiteY1" fmla="*/ 3762103 h 3775166"/>
              <a:gd name="connsiteX2" fmla="*/ 4794068 w 4794068"/>
              <a:gd name="connsiteY2" fmla="*/ 3775166 h 3775166"/>
              <a:gd name="connsiteX3" fmla="*/ 0 w 4794068"/>
              <a:gd name="connsiteY3" fmla="*/ 0 h 3775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4068" h="3775166">
                <a:moveTo>
                  <a:pt x="0" y="0"/>
                </a:moveTo>
                <a:lnTo>
                  <a:pt x="1345474" y="3762103"/>
                </a:lnTo>
                <a:lnTo>
                  <a:pt x="4794068" y="377516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2599509" y="3108960"/>
            <a:ext cx="3069771" cy="3775166"/>
          </a:xfrm>
          <a:custGeom>
            <a:avLst/>
            <a:gdLst>
              <a:gd name="connsiteX0" fmla="*/ 1724297 w 3069771"/>
              <a:gd name="connsiteY0" fmla="*/ 0 h 3775166"/>
              <a:gd name="connsiteX1" fmla="*/ 0 w 3069771"/>
              <a:gd name="connsiteY1" fmla="*/ 3775166 h 3775166"/>
              <a:gd name="connsiteX2" fmla="*/ 3069771 w 3069771"/>
              <a:gd name="connsiteY2" fmla="*/ 3735977 h 3775166"/>
              <a:gd name="connsiteX3" fmla="*/ 1724297 w 3069771"/>
              <a:gd name="connsiteY3" fmla="*/ 0 h 3775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9771" h="3775166">
                <a:moveTo>
                  <a:pt x="1724297" y="0"/>
                </a:moveTo>
                <a:lnTo>
                  <a:pt x="0" y="3775166"/>
                </a:lnTo>
                <a:lnTo>
                  <a:pt x="3069771" y="3735977"/>
                </a:lnTo>
                <a:lnTo>
                  <a:pt x="1724297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-13063" y="3082834"/>
            <a:ext cx="4349932" cy="3788229"/>
          </a:xfrm>
          <a:custGeom>
            <a:avLst/>
            <a:gdLst>
              <a:gd name="connsiteX0" fmla="*/ 0 w 4349932"/>
              <a:gd name="connsiteY0" fmla="*/ 2181497 h 3788229"/>
              <a:gd name="connsiteX1" fmla="*/ 4349932 w 4349932"/>
              <a:gd name="connsiteY1" fmla="*/ 0 h 3788229"/>
              <a:gd name="connsiteX2" fmla="*/ 2625634 w 4349932"/>
              <a:gd name="connsiteY2" fmla="*/ 3788229 h 3788229"/>
              <a:gd name="connsiteX3" fmla="*/ 13063 w 4349932"/>
              <a:gd name="connsiteY3" fmla="*/ 3762103 h 3788229"/>
              <a:gd name="connsiteX4" fmla="*/ 0 w 4349932"/>
              <a:gd name="connsiteY4" fmla="*/ 2181497 h 378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9932" h="3788229">
                <a:moveTo>
                  <a:pt x="0" y="2181497"/>
                </a:moveTo>
                <a:lnTo>
                  <a:pt x="4349932" y="0"/>
                </a:lnTo>
                <a:lnTo>
                  <a:pt x="2625634" y="3788229"/>
                </a:lnTo>
                <a:lnTo>
                  <a:pt x="13063" y="3762103"/>
                </a:lnTo>
                <a:lnTo>
                  <a:pt x="0" y="2181497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-30022" y="1619795"/>
            <a:ext cx="4349932" cy="3657600"/>
          </a:xfrm>
          <a:custGeom>
            <a:avLst/>
            <a:gdLst>
              <a:gd name="connsiteX0" fmla="*/ 0 w 4349932"/>
              <a:gd name="connsiteY0" fmla="*/ 0 h 3657600"/>
              <a:gd name="connsiteX1" fmla="*/ 13063 w 4349932"/>
              <a:gd name="connsiteY1" fmla="*/ 3657600 h 3657600"/>
              <a:gd name="connsiteX2" fmla="*/ 4349932 w 4349932"/>
              <a:gd name="connsiteY2" fmla="*/ 1489166 h 3657600"/>
              <a:gd name="connsiteX3" fmla="*/ 0 w 4349932"/>
              <a:gd name="connsiteY3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9932" h="3657600">
                <a:moveTo>
                  <a:pt x="0" y="0"/>
                </a:moveTo>
                <a:cubicBezTo>
                  <a:pt x="4354" y="1219200"/>
                  <a:pt x="8709" y="2438400"/>
                  <a:pt x="13063" y="3657600"/>
                </a:cubicBezTo>
                <a:lnTo>
                  <a:pt x="4349932" y="148916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get-mpic/4709279/img_id8743727130849384100.jpeg/or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126" y="11585"/>
            <a:ext cx="9170126" cy="684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лилиния 2"/>
          <p:cNvSpPr/>
          <p:nvPr/>
        </p:nvSpPr>
        <p:spPr>
          <a:xfrm>
            <a:off x="-19594" y="-13063"/>
            <a:ext cx="4362994" cy="3095897"/>
          </a:xfrm>
          <a:custGeom>
            <a:avLst/>
            <a:gdLst>
              <a:gd name="connsiteX0" fmla="*/ 26126 w 4362994"/>
              <a:gd name="connsiteY0" fmla="*/ 0 h 3095897"/>
              <a:gd name="connsiteX1" fmla="*/ 0 w 4362994"/>
              <a:gd name="connsiteY1" fmla="*/ 1606731 h 3095897"/>
              <a:gd name="connsiteX2" fmla="*/ 4362994 w 4362994"/>
              <a:gd name="connsiteY2" fmla="*/ 3095897 h 3095897"/>
              <a:gd name="connsiteX3" fmla="*/ 1580606 w 4362994"/>
              <a:gd name="connsiteY3" fmla="*/ 0 h 3095897"/>
              <a:gd name="connsiteX4" fmla="*/ 26126 w 4362994"/>
              <a:gd name="connsiteY4" fmla="*/ 0 h 3095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2994" h="3095897">
                <a:moveTo>
                  <a:pt x="26126" y="0"/>
                </a:moveTo>
                <a:lnTo>
                  <a:pt x="0" y="1606731"/>
                </a:lnTo>
                <a:lnTo>
                  <a:pt x="4362994" y="3095897"/>
                </a:lnTo>
                <a:lnTo>
                  <a:pt x="1580606" y="0"/>
                </a:lnTo>
                <a:lnTo>
                  <a:pt x="26126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1567543" y="0"/>
            <a:ext cx="3187337" cy="3108960"/>
          </a:xfrm>
          <a:custGeom>
            <a:avLst/>
            <a:gdLst>
              <a:gd name="connsiteX0" fmla="*/ 0 w 3187337"/>
              <a:gd name="connsiteY0" fmla="*/ 0 h 3108960"/>
              <a:gd name="connsiteX1" fmla="*/ 2782388 w 3187337"/>
              <a:gd name="connsiteY1" fmla="*/ 3108960 h 3108960"/>
              <a:gd name="connsiteX2" fmla="*/ 3187337 w 3187337"/>
              <a:gd name="connsiteY2" fmla="*/ 13063 h 3108960"/>
              <a:gd name="connsiteX3" fmla="*/ 0 w 3187337"/>
              <a:gd name="connsiteY3" fmla="*/ 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7337" h="3108960">
                <a:moveTo>
                  <a:pt x="0" y="0"/>
                </a:moveTo>
                <a:lnTo>
                  <a:pt x="2782388" y="3108960"/>
                </a:lnTo>
                <a:lnTo>
                  <a:pt x="3187337" y="1306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4349931" y="13063"/>
            <a:ext cx="4781006" cy="3082834"/>
          </a:xfrm>
          <a:custGeom>
            <a:avLst/>
            <a:gdLst>
              <a:gd name="connsiteX0" fmla="*/ 0 w 4781006"/>
              <a:gd name="connsiteY0" fmla="*/ 3082834 h 3082834"/>
              <a:gd name="connsiteX1" fmla="*/ 4781006 w 4781006"/>
              <a:gd name="connsiteY1" fmla="*/ 0 h 3082834"/>
              <a:gd name="connsiteX2" fmla="*/ 391886 w 4781006"/>
              <a:gd name="connsiteY2" fmla="*/ 0 h 3082834"/>
              <a:gd name="connsiteX3" fmla="*/ 0 w 4781006"/>
              <a:gd name="connsiteY3" fmla="*/ 3082834 h 3082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1006" h="3082834">
                <a:moveTo>
                  <a:pt x="0" y="3082834"/>
                </a:moveTo>
                <a:lnTo>
                  <a:pt x="4781006" y="0"/>
                </a:lnTo>
                <a:lnTo>
                  <a:pt x="391886" y="0"/>
                </a:lnTo>
                <a:lnTo>
                  <a:pt x="0" y="3082834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4336869" y="13063"/>
            <a:ext cx="4807131" cy="3605348"/>
          </a:xfrm>
          <a:custGeom>
            <a:avLst/>
            <a:gdLst>
              <a:gd name="connsiteX0" fmla="*/ 0 w 4807131"/>
              <a:gd name="connsiteY0" fmla="*/ 3082834 h 3605348"/>
              <a:gd name="connsiteX1" fmla="*/ 4794068 w 4807131"/>
              <a:gd name="connsiteY1" fmla="*/ 3605348 h 3605348"/>
              <a:gd name="connsiteX2" fmla="*/ 4807131 w 4807131"/>
              <a:gd name="connsiteY2" fmla="*/ 0 h 3605348"/>
              <a:gd name="connsiteX3" fmla="*/ 0 w 4807131"/>
              <a:gd name="connsiteY3" fmla="*/ 3082834 h 3605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131" h="3605348">
                <a:moveTo>
                  <a:pt x="0" y="3082834"/>
                </a:moveTo>
                <a:lnTo>
                  <a:pt x="4794068" y="3605348"/>
                </a:lnTo>
                <a:cubicBezTo>
                  <a:pt x="4798422" y="2403565"/>
                  <a:pt x="4802777" y="1201783"/>
                  <a:pt x="4807131" y="0"/>
                </a:cubicBezTo>
                <a:lnTo>
                  <a:pt x="0" y="3082834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4336869" y="3095897"/>
            <a:ext cx="4794068" cy="3762103"/>
          </a:xfrm>
          <a:custGeom>
            <a:avLst/>
            <a:gdLst>
              <a:gd name="connsiteX0" fmla="*/ 0 w 4794068"/>
              <a:gd name="connsiteY0" fmla="*/ 0 h 3762103"/>
              <a:gd name="connsiteX1" fmla="*/ 4794068 w 4794068"/>
              <a:gd name="connsiteY1" fmla="*/ 3762103 h 3762103"/>
              <a:gd name="connsiteX2" fmla="*/ 4794068 w 4794068"/>
              <a:gd name="connsiteY2" fmla="*/ 522514 h 3762103"/>
              <a:gd name="connsiteX3" fmla="*/ 0 w 4794068"/>
              <a:gd name="connsiteY3" fmla="*/ 0 h 3762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4068" h="3762103">
                <a:moveTo>
                  <a:pt x="0" y="0"/>
                </a:moveTo>
                <a:lnTo>
                  <a:pt x="4794068" y="3762103"/>
                </a:lnTo>
                <a:lnTo>
                  <a:pt x="4794068" y="52251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4336869" y="3095897"/>
            <a:ext cx="4794068" cy="3775166"/>
          </a:xfrm>
          <a:custGeom>
            <a:avLst/>
            <a:gdLst>
              <a:gd name="connsiteX0" fmla="*/ 0 w 4794068"/>
              <a:gd name="connsiteY0" fmla="*/ 0 h 3775166"/>
              <a:gd name="connsiteX1" fmla="*/ 1345474 w 4794068"/>
              <a:gd name="connsiteY1" fmla="*/ 3762103 h 3775166"/>
              <a:gd name="connsiteX2" fmla="*/ 4794068 w 4794068"/>
              <a:gd name="connsiteY2" fmla="*/ 3775166 h 3775166"/>
              <a:gd name="connsiteX3" fmla="*/ 0 w 4794068"/>
              <a:gd name="connsiteY3" fmla="*/ 0 h 3775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4068" h="3775166">
                <a:moveTo>
                  <a:pt x="0" y="0"/>
                </a:moveTo>
                <a:lnTo>
                  <a:pt x="1345474" y="3762103"/>
                </a:lnTo>
                <a:lnTo>
                  <a:pt x="4794068" y="377516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2599509" y="3108960"/>
            <a:ext cx="3069771" cy="3775166"/>
          </a:xfrm>
          <a:custGeom>
            <a:avLst/>
            <a:gdLst>
              <a:gd name="connsiteX0" fmla="*/ 1724297 w 3069771"/>
              <a:gd name="connsiteY0" fmla="*/ 0 h 3775166"/>
              <a:gd name="connsiteX1" fmla="*/ 0 w 3069771"/>
              <a:gd name="connsiteY1" fmla="*/ 3775166 h 3775166"/>
              <a:gd name="connsiteX2" fmla="*/ 3069771 w 3069771"/>
              <a:gd name="connsiteY2" fmla="*/ 3735977 h 3775166"/>
              <a:gd name="connsiteX3" fmla="*/ 1724297 w 3069771"/>
              <a:gd name="connsiteY3" fmla="*/ 0 h 3775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9771" h="3775166">
                <a:moveTo>
                  <a:pt x="1724297" y="0"/>
                </a:moveTo>
                <a:lnTo>
                  <a:pt x="0" y="3775166"/>
                </a:lnTo>
                <a:lnTo>
                  <a:pt x="3069771" y="3735977"/>
                </a:lnTo>
                <a:lnTo>
                  <a:pt x="1724297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-13063" y="3082834"/>
            <a:ext cx="4349932" cy="3788229"/>
          </a:xfrm>
          <a:custGeom>
            <a:avLst/>
            <a:gdLst>
              <a:gd name="connsiteX0" fmla="*/ 0 w 4349932"/>
              <a:gd name="connsiteY0" fmla="*/ 2181497 h 3788229"/>
              <a:gd name="connsiteX1" fmla="*/ 4349932 w 4349932"/>
              <a:gd name="connsiteY1" fmla="*/ 0 h 3788229"/>
              <a:gd name="connsiteX2" fmla="*/ 2625634 w 4349932"/>
              <a:gd name="connsiteY2" fmla="*/ 3788229 h 3788229"/>
              <a:gd name="connsiteX3" fmla="*/ 13063 w 4349932"/>
              <a:gd name="connsiteY3" fmla="*/ 3762103 h 3788229"/>
              <a:gd name="connsiteX4" fmla="*/ 0 w 4349932"/>
              <a:gd name="connsiteY4" fmla="*/ 2181497 h 378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9932" h="3788229">
                <a:moveTo>
                  <a:pt x="0" y="2181497"/>
                </a:moveTo>
                <a:lnTo>
                  <a:pt x="4349932" y="0"/>
                </a:lnTo>
                <a:lnTo>
                  <a:pt x="2625634" y="3788229"/>
                </a:lnTo>
                <a:lnTo>
                  <a:pt x="13063" y="3762103"/>
                </a:lnTo>
                <a:lnTo>
                  <a:pt x="0" y="2181497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-26126" y="1606731"/>
            <a:ext cx="4349932" cy="3657600"/>
          </a:xfrm>
          <a:custGeom>
            <a:avLst/>
            <a:gdLst>
              <a:gd name="connsiteX0" fmla="*/ 0 w 4349932"/>
              <a:gd name="connsiteY0" fmla="*/ 0 h 3657600"/>
              <a:gd name="connsiteX1" fmla="*/ 13063 w 4349932"/>
              <a:gd name="connsiteY1" fmla="*/ 3657600 h 3657600"/>
              <a:gd name="connsiteX2" fmla="*/ 4349932 w 4349932"/>
              <a:gd name="connsiteY2" fmla="*/ 1489166 h 3657600"/>
              <a:gd name="connsiteX3" fmla="*/ 0 w 4349932"/>
              <a:gd name="connsiteY3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9932" h="3657600">
                <a:moveTo>
                  <a:pt x="0" y="0"/>
                </a:moveTo>
                <a:cubicBezTo>
                  <a:pt x="4354" y="1219200"/>
                  <a:pt x="8709" y="2438400"/>
                  <a:pt x="13063" y="3657600"/>
                </a:cubicBezTo>
                <a:lnTo>
                  <a:pt x="4349932" y="148916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457" y="1"/>
            <a:ext cx="9166393" cy="687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лилиния 2"/>
          <p:cNvSpPr/>
          <p:nvPr/>
        </p:nvSpPr>
        <p:spPr>
          <a:xfrm>
            <a:off x="-50386" y="-6531"/>
            <a:ext cx="4362994" cy="3095897"/>
          </a:xfrm>
          <a:custGeom>
            <a:avLst/>
            <a:gdLst>
              <a:gd name="connsiteX0" fmla="*/ 26126 w 4362994"/>
              <a:gd name="connsiteY0" fmla="*/ 0 h 3095897"/>
              <a:gd name="connsiteX1" fmla="*/ 0 w 4362994"/>
              <a:gd name="connsiteY1" fmla="*/ 1606731 h 3095897"/>
              <a:gd name="connsiteX2" fmla="*/ 4362994 w 4362994"/>
              <a:gd name="connsiteY2" fmla="*/ 3095897 h 3095897"/>
              <a:gd name="connsiteX3" fmla="*/ 1580606 w 4362994"/>
              <a:gd name="connsiteY3" fmla="*/ 0 h 3095897"/>
              <a:gd name="connsiteX4" fmla="*/ 26126 w 4362994"/>
              <a:gd name="connsiteY4" fmla="*/ 0 h 3095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2994" h="3095897">
                <a:moveTo>
                  <a:pt x="26126" y="0"/>
                </a:moveTo>
                <a:lnTo>
                  <a:pt x="0" y="1606731"/>
                </a:lnTo>
                <a:lnTo>
                  <a:pt x="4362994" y="3095897"/>
                </a:lnTo>
                <a:lnTo>
                  <a:pt x="1580606" y="0"/>
                </a:lnTo>
                <a:lnTo>
                  <a:pt x="26126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1567543" y="0"/>
            <a:ext cx="3187337" cy="3108960"/>
          </a:xfrm>
          <a:custGeom>
            <a:avLst/>
            <a:gdLst>
              <a:gd name="connsiteX0" fmla="*/ 0 w 3187337"/>
              <a:gd name="connsiteY0" fmla="*/ 0 h 3108960"/>
              <a:gd name="connsiteX1" fmla="*/ 2782388 w 3187337"/>
              <a:gd name="connsiteY1" fmla="*/ 3108960 h 3108960"/>
              <a:gd name="connsiteX2" fmla="*/ 3187337 w 3187337"/>
              <a:gd name="connsiteY2" fmla="*/ 13063 h 3108960"/>
              <a:gd name="connsiteX3" fmla="*/ 0 w 3187337"/>
              <a:gd name="connsiteY3" fmla="*/ 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7337" h="3108960">
                <a:moveTo>
                  <a:pt x="0" y="0"/>
                </a:moveTo>
                <a:lnTo>
                  <a:pt x="2782388" y="3108960"/>
                </a:lnTo>
                <a:lnTo>
                  <a:pt x="3187337" y="1306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4349931" y="13063"/>
            <a:ext cx="4781006" cy="3082834"/>
          </a:xfrm>
          <a:custGeom>
            <a:avLst/>
            <a:gdLst>
              <a:gd name="connsiteX0" fmla="*/ 0 w 4781006"/>
              <a:gd name="connsiteY0" fmla="*/ 3082834 h 3082834"/>
              <a:gd name="connsiteX1" fmla="*/ 4781006 w 4781006"/>
              <a:gd name="connsiteY1" fmla="*/ 0 h 3082834"/>
              <a:gd name="connsiteX2" fmla="*/ 391886 w 4781006"/>
              <a:gd name="connsiteY2" fmla="*/ 0 h 3082834"/>
              <a:gd name="connsiteX3" fmla="*/ 0 w 4781006"/>
              <a:gd name="connsiteY3" fmla="*/ 3082834 h 3082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1006" h="3082834">
                <a:moveTo>
                  <a:pt x="0" y="3082834"/>
                </a:moveTo>
                <a:lnTo>
                  <a:pt x="4781006" y="0"/>
                </a:lnTo>
                <a:lnTo>
                  <a:pt x="391886" y="0"/>
                </a:lnTo>
                <a:lnTo>
                  <a:pt x="0" y="3082834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4336869" y="13063"/>
            <a:ext cx="4807131" cy="3605348"/>
          </a:xfrm>
          <a:custGeom>
            <a:avLst/>
            <a:gdLst>
              <a:gd name="connsiteX0" fmla="*/ 0 w 4807131"/>
              <a:gd name="connsiteY0" fmla="*/ 3082834 h 3605348"/>
              <a:gd name="connsiteX1" fmla="*/ 4794068 w 4807131"/>
              <a:gd name="connsiteY1" fmla="*/ 3605348 h 3605348"/>
              <a:gd name="connsiteX2" fmla="*/ 4807131 w 4807131"/>
              <a:gd name="connsiteY2" fmla="*/ 0 h 3605348"/>
              <a:gd name="connsiteX3" fmla="*/ 0 w 4807131"/>
              <a:gd name="connsiteY3" fmla="*/ 3082834 h 3605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131" h="3605348">
                <a:moveTo>
                  <a:pt x="0" y="3082834"/>
                </a:moveTo>
                <a:lnTo>
                  <a:pt x="4794068" y="3605348"/>
                </a:lnTo>
                <a:cubicBezTo>
                  <a:pt x="4798422" y="2403565"/>
                  <a:pt x="4802777" y="1201783"/>
                  <a:pt x="4807131" y="0"/>
                </a:cubicBezTo>
                <a:lnTo>
                  <a:pt x="0" y="3082834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4336869" y="3095897"/>
            <a:ext cx="4794068" cy="3762103"/>
          </a:xfrm>
          <a:custGeom>
            <a:avLst/>
            <a:gdLst>
              <a:gd name="connsiteX0" fmla="*/ 0 w 4794068"/>
              <a:gd name="connsiteY0" fmla="*/ 0 h 3762103"/>
              <a:gd name="connsiteX1" fmla="*/ 4794068 w 4794068"/>
              <a:gd name="connsiteY1" fmla="*/ 3762103 h 3762103"/>
              <a:gd name="connsiteX2" fmla="*/ 4794068 w 4794068"/>
              <a:gd name="connsiteY2" fmla="*/ 522514 h 3762103"/>
              <a:gd name="connsiteX3" fmla="*/ 0 w 4794068"/>
              <a:gd name="connsiteY3" fmla="*/ 0 h 3762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4068" h="3762103">
                <a:moveTo>
                  <a:pt x="0" y="0"/>
                </a:moveTo>
                <a:lnTo>
                  <a:pt x="4794068" y="3762103"/>
                </a:lnTo>
                <a:lnTo>
                  <a:pt x="4794068" y="52251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4336869" y="3095897"/>
            <a:ext cx="4794068" cy="3775166"/>
          </a:xfrm>
          <a:custGeom>
            <a:avLst/>
            <a:gdLst>
              <a:gd name="connsiteX0" fmla="*/ 0 w 4794068"/>
              <a:gd name="connsiteY0" fmla="*/ 0 h 3775166"/>
              <a:gd name="connsiteX1" fmla="*/ 1345474 w 4794068"/>
              <a:gd name="connsiteY1" fmla="*/ 3762103 h 3775166"/>
              <a:gd name="connsiteX2" fmla="*/ 4794068 w 4794068"/>
              <a:gd name="connsiteY2" fmla="*/ 3775166 h 3775166"/>
              <a:gd name="connsiteX3" fmla="*/ 0 w 4794068"/>
              <a:gd name="connsiteY3" fmla="*/ 0 h 3775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4068" h="3775166">
                <a:moveTo>
                  <a:pt x="0" y="0"/>
                </a:moveTo>
                <a:lnTo>
                  <a:pt x="1345474" y="3762103"/>
                </a:lnTo>
                <a:lnTo>
                  <a:pt x="4794068" y="377516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2599509" y="3108960"/>
            <a:ext cx="3069771" cy="3775166"/>
          </a:xfrm>
          <a:custGeom>
            <a:avLst/>
            <a:gdLst>
              <a:gd name="connsiteX0" fmla="*/ 1724297 w 3069771"/>
              <a:gd name="connsiteY0" fmla="*/ 0 h 3775166"/>
              <a:gd name="connsiteX1" fmla="*/ 0 w 3069771"/>
              <a:gd name="connsiteY1" fmla="*/ 3775166 h 3775166"/>
              <a:gd name="connsiteX2" fmla="*/ 3069771 w 3069771"/>
              <a:gd name="connsiteY2" fmla="*/ 3735977 h 3775166"/>
              <a:gd name="connsiteX3" fmla="*/ 1724297 w 3069771"/>
              <a:gd name="connsiteY3" fmla="*/ 0 h 3775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9771" h="3775166">
                <a:moveTo>
                  <a:pt x="1724297" y="0"/>
                </a:moveTo>
                <a:lnTo>
                  <a:pt x="0" y="3775166"/>
                </a:lnTo>
                <a:lnTo>
                  <a:pt x="3069771" y="3735977"/>
                </a:lnTo>
                <a:lnTo>
                  <a:pt x="1724297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-13063" y="3082834"/>
            <a:ext cx="4349932" cy="3788229"/>
          </a:xfrm>
          <a:custGeom>
            <a:avLst/>
            <a:gdLst>
              <a:gd name="connsiteX0" fmla="*/ 0 w 4349932"/>
              <a:gd name="connsiteY0" fmla="*/ 2181497 h 3788229"/>
              <a:gd name="connsiteX1" fmla="*/ 4349932 w 4349932"/>
              <a:gd name="connsiteY1" fmla="*/ 0 h 3788229"/>
              <a:gd name="connsiteX2" fmla="*/ 2625634 w 4349932"/>
              <a:gd name="connsiteY2" fmla="*/ 3788229 h 3788229"/>
              <a:gd name="connsiteX3" fmla="*/ 13063 w 4349932"/>
              <a:gd name="connsiteY3" fmla="*/ 3762103 h 3788229"/>
              <a:gd name="connsiteX4" fmla="*/ 0 w 4349932"/>
              <a:gd name="connsiteY4" fmla="*/ 2181497 h 378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9932" h="3788229">
                <a:moveTo>
                  <a:pt x="0" y="2181497"/>
                </a:moveTo>
                <a:lnTo>
                  <a:pt x="4349932" y="0"/>
                </a:lnTo>
                <a:lnTo>
                  <a:pt x="2625634" y="3788229"/>
                </a:lnTo>
                <a:lnTo>
                  <a:pt x="13063" y="3762103"/>
                </a:lnTo>
                <a:lnTo>
                  <a:pt x="0" y="2181497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-26126" y="1606731"/>
            <a:ext cx="4349932" cy="3657600"/>
          </a:xfrm>
          <a:custGeom>
            <a:avLst/>
            <a:gdLst>
              <a:gd name="connsiteX0" fmla="*/ 0 w 4349932"/>
              <a:gd name="connsiteY0" fmla="*/ 0 h 3657600"/>
              <a:gd name="connsiteX1" fmla="*/ 13063 w 4349932"/>
              <a:gd name="connsiteY1" fmla="*/ 3657600 h 3657600"/>
              <a:gd name="connsiteX2" fmla="*/ 4349932 w 4349932"/>
              <a:gd name="connsiteY2" fmla="*/ 1489166 h 3657600"/>
              <a:gd name="connsiteX3" fmla="*/ 0 w 4349932"/>
              <a:gd name="connsiteY3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9932" h="3657600">
                <a:moveTo>
                  <a:pt x="0" y="0"/>
                </a:moveTo>
                <a:cubicBezTo>
                  <a:pt x="4354" y="1219200"/>
                  <a:pt x="8709" y="2438400"/>
                  <a:pt x="13063" y="3657600"/>
                </a:cubicBezTo>
                <a:lnTo>
                  <a:pt x="4349932" y="148916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www.euroki.org/system/images/essay_17180165642407327/image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3064"/>
            <a:ext cx="9130937" cy="687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лилиния 2"/>
          <p:cNvSpPr/>
          <p:nvPr/>
        </p:nvSpPr>
        <p:spPr>
          <a:xfrm>
            <a:off x="-2" y="12048"/>
            <a:ext cx="4362994" cy="3095897"/>
          </a:xfrm>
          <a:custGeom>
            <a:avLst/>
            <a:gdLst>
              <a:gd name="connsiteX0" fmla="*/ 26126 w 4362994"/>
              <a:gd name="connsiteY0" fmla="*/ 0 h 3095897"/>
              <a:gd name="connsiteX1" fmla="*/ 0 w 4362994"/>
              <a:gd name="connsiteY1" fmla="*/ 1606731 h 3095897"/>
              <a:gd name="connsiteX2" fmla="*/ 4362994 w 4362994"/>
              <a:gd name="connsiteY2" fmla="*/ 3095897 h 3095897"/>
              <a:gd name="connsiteX3" fmla="*/ 1580606 w 4362994"/>
              <a:gd name="connsiteY3" fmla="*/ 0 h 3095897"/>
              <a:gd name="connsiteX4" fmla="*/ 26126 w 4362994"/>
              <a:gd name="connsiteY4" fmla="*/ 0 h 3095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2994" h="3095897">
                <a:moveTo>
                  <a:pt x="26126" y="0"/>
                </a:moveTo>
                <a:lnTo>
                  <a:pt x="0" y="1606731"/>
                </a:lnTo>
                <a:lnTo>
                  <a:pt x="4362994" y="3095897"/>
                </a:lnTo>
                <a:lnTo>
                  <a:pt x="1580606" y="0"/>
                </a:lnTo>
                <a:lnTo>
                  <a:pt x="26126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1567543" y="0"/>
            <a:ext cx="3187337" cy="3108960"/>
          </a:xfrm>
          <a:custGeom>
            <a:avLst/>
            <a:gdLst>
              <a:gd name="connsiteX0" fmla="*/ 0 w 3187337"/>
              <a:gd name="connsiteY0" fmla="*/ 0 h 3108960"/>
              <a:gd name="connsiteX1" fmla="*/ 2782388 w 3187337"/>
              <a:gd name="connsiteY1" fmla="*/ 3108960 h 3108960"/>
              <a:gd name="connsiteX2" fmla="*/ 3187337 w 3187337"/>
              <a:gd name="connsiteY2" fmla="*/ 13063 h 3108960"/>
              <a:gd name="connsiteX3" fmla="*/ 0 w 3187337"/>
              <a:gd name="connsiteY3" fmla="*/ 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7337" h="3108960">
                <a:moveTo>
                  <a:pt x="0" y="0"/>
                </a:moveTo>
                <a:lnTo>
                  <a:pt x="2782388" y="3108960"/>
                </a:lnTo>
                <a:lnTo>
                  <a:pt x="3187337" y="1306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4349931" y="13063"/>
            <a:ext cx="4781006" cy="3082834"/>
          </a:xfrm>
          <a:custGeom>
            <a:avLst/>
            <a:gdLst>
              <a:gd name="connsiteX0" fmla="*/ 0 w 4781006"/>
              <a:gd name="connsiteY0" fmla="*/ 3082834 h 3082834"/>
              <a:gd name="connsiteX1" fmla="*/ 4781006 w 4781006"/>
              <a:gd name="connsiteY1" fmla="*/ 0 h 3082834"/>
              <a:gd name="connsiteX2" fmla="*/ 391886 w 4781006"/>
              <a:gd name="connsiteY2" fmla="*/ 0 h 3082834"/>
              <a:gd name="connsiteX3" fmla="*/ 0 w 4781006"/>
              <a:gd name="connsiteY3" fmla="*/ 3082834 h 3082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1006" h="3082834">
                <a:moveTo>
                  <a:pt x="0" y="3082834"/>
                </a:moveTo>
                <a:lnTo>
                  <a:pt x="4781006" y="0"/>
                </a:lnTo>
                <a:lnTo>
                  <a:pt x="391886" y="0"/>
                </a:lnTo>
                <a:lnTo>
                  <a:pt x="0" y="3082834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4336869" y="13063"/>
            <a:ext cx="4807131" cy="3605348"/>
          </a:xfrm>
          <a:custGeom>
            <a:avLst/>
            <a:gdLst>
              <a:gd name="connsiteX0" fmla="*/ 0 w 4807131"/>
              <a:gd name="connsiteY0" fmla="*/ 3082834 h 3605348"/>
              <a:gd name="connsiteX1" fmla="*/ 4794068 w 4807131"/>
              <a:gd name="connsiteY1" fmla="*/ 3605348 h 3605348"/>
              <a:gd name="connsiteX2" fmla="*/ 4807131 w 4807131"/>
              <a:gd name="connsiteY2" fmla="*/ 0 h 3605348"/>
              <a:gd name="connsiteX3" fmla="*/ 0 w 4807131"/>
              <a:gd name="connsiteY3" fmla="*/ 3082834 h 3605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131" h="3605348">
                <a:moveTo>
                  <a:pt x="0" y="3082834"/>
                </a:moveTo>
                <a:lnTo>
                  <a:pt x="4794068" y="3605348"/>
                </a:lnTo>
                <a:cubicBezTo>
                  <a:pt x="4798422" y="2403565"/>
                  <a:pt x="4802777" y="1201783"/>
                  <a:pt x="4807131" y="0"/>
                </a:cubicBezTo>
                <a:lnTo>
                  <a:pt x="0" y="3082834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4336869" y="3095897"/>
            <a:ext cx="4794068" cy="3762103"/>
          </a:xfrm>
          <a:custGeom>
            <a:avLst/>
            <a:gdLst>
              <a:gd name="connsiteX0" fmla="*/ 0 w 4794068"/>
              <a:gd name="connsiteY0" fmla="*/ 0 h 3762103"/>
              <a:gd name="connsiteX1" fmla="*/ 4794068 w 4794068"/>
              <a:gd name="connsiteY1" fmla="*/ 3762103 h 3762103"/>
              <a:gd name="connsiteX2" fmla="*/ 4794068 w 4794068"/>
              <a:gd name="connsiteY2" fmla="*/ 522514 h 3762103"/>
              <a:gd name="connsiteX3" fmla="*/ 0 w 4794068"/>
              <a:gd name="connsiteY3" fmla="*/ 0 h 3762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4068" h="3762103">
                <a:moveTo>
                  <a:pt x="0" y="0"/>
                </a:moveTo>
                <a:lnTo>
                  <a:pt x="4794068" y="3762103"/>
                </a:lnTo>
                <a:lnTo>
                  <a:pt x="4794068" y="52251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4336869" y="3095897"/>
            <a:ext cx="4794068" cy="3775166"/>
          </a:xfrm>
          <a:custGeom>
            <a:avLst/>
            <a:gdLst>
              <a:gd name="connsiteX0" fmla="*/ 0 w 4794068"/>
              <a:gd name="connsiteY0" fmla="*/ 0 h 3775166"/>
              <a:gd name="connsiteX1" fmla="*/ 1345474 w 4794068"/>
              <a:gd name="connsiteY1" fmla="*/ 3762103 h 3775166"/>
              <a:gd name="connsiteX2" fmla="*/ 4794068 w 4794068"/>
              <a:gd name="connsiteY2" fmla="*/ 3775166 h 3775166"/>
              <a:gd name="connsiteX3" fmla="*/ 0 w 4794068"/>
              <a:gd name="connsiteY3" fmla="*/ 0 h 3775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4068" h="3775166">
                <a:moveTo>
                  <a:pt x="0" y="0"/>
                </a:moveTo>
                <a:lnTo>
                  <a:pt x="1345474" y="3762103"/>
                </a:lnTo>
                <a:lnTo>
                  <a:pt x="4794068" y="377516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2599509" y="3108960"/>
            <a:ext cx="3069771" cy="3775166"/>
          </a:xfrm>
          <a:custGeom>
            <a:avLst/>
            <a:gdLst>
              <a:gd name="connsiteX0" fmla="*/ 1724297 w 3069771"/>
              <a:gd name="connsiteY0" fmla="*/ 0 h 3775166"/>
              <a:gd name="connsiteX1" fmla="*/ 0 w 3069771"/>
              <a:gd name="connsiteY1" fmla="*/ 3775166 h 3775166"/>
              <a:gd name="connsiteX2" fmla="*/ 3069771 w 3069771"/>
              <a:gd name="connsiteY2" fmla="*/ 3735977 h 3775166"/>
              <a:gd name="connsiteX3" fmla="*/ 1724297 w 3069771"/>
              <a:gd name="connsiteY3" fmla="*/ 0 h 3775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9771" h="3775166">
                <a:moveTo>
                  <a:pt x="1724297" y="0"/>
                </a:moveTo>
                <a:lnTo>
                  <a:pt x="0" y="3775166"/>
                </a:lnTo>
                <a:lnTo>
                  <a:pt x="3069771" y="3735977"/>
                </a:lnTo>
                <a:lnTo>
                  <a:pt x="1724297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-13063" y="3082834"/>
            <a:ext cx="4349932" cy="3788229"/>
          </a:xfrm>
          <a:custGeom>
            <a:avLst/>
            <a:gdLst>
              <a:gd name="connsiteX0" fmla="*/ 0 w 4349932"/>
              <a:gd name="connsiteY0" fmla="*/ 2181497 h 3788229"/>
              <a:gd name="connsiteX1" fmla="*/ 4349932 w 4349932"/>
              <a:gd name="connsiteY1" fmla="*/ 0 h 3788229"/>
              <a:gd name="connsiteX2" fmla="*/ 2625634 w 4349932"/>
              <a:gd name="connsiteY2" fmla="*/ 3788229 h 3788229"/>
              <a:gd name="connsiteX3" fmla="*/ 13063 w 4349932"/>
              <a:gd name="connsiteY3" fmla="*/ 3762103 h 3788229"/>
              <a:gd name="connsiteX4" fmla="*/ 0 w 4349932"/>
              <a:gd name="connsiteY4" fmla="*/ 2181497 h 378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9932" h="3788229">
                <a:moveTo>
                  <a:pt x="0" y="2181497"/>
                </a:moveTo>
                <a:lnTo>
                  <a:pt x="4349932" y="0"/>
                </a:lnTo>
                <a:lnTo>
                  <a:pt x="2625634" y="3788229"/>
                </a:lnTo>
                <a:lnTo>
                  <a:pt x="13063" y="3762103"/>
                </a:lnTo>
                <a:lnTo>
                  <a:pt x="0" y="2181497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-26126" y="1606731"/>
            <a:ext cx="4349932" cy="3657600"/>
          </a:xfrm>
          <a:custGeom>
            <a:avLst/>
            <a:gdLst>
              <a:gd name="connsiteX0" fmla="*/ 0 w 4349932"/>
              <a:gd name="connsiteY0" fmla="*/ 0 h 3657600"/>
              <a:gd name="connsiteX1" fmla="*/ 13063 w 4349932"/>
              <a:gd name="connsiteY1" fmla="*/ 3657600 h 3657600"/>
              <a:gd name="connsiteX2" fmla="*/ 4349932 w 4349932"/>
              <a:gd name="connsiteY2" fmla="*/ 1489166 h 3657600"/>
              <a:gd name="connsiteX3" fmla="*/ 0 w 4349932"/>
              <a:gd name="connsiteY3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9932" h="3657600">
                <a:moveTo>
                  <a:pt x="0" y="0"/>
                </a:moveTo>
                <a:cubicBezTo>
                  <a:pt x="4354" y="1219200"/>
                  <a:pt x="8709" y="2438400"/>
                  <a:pt x="13063" y="3657600"/>
                </a:cubicBezTo>
                <a:lnTo>
                  <a:pt x="4349932" y="148916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dn.culture.ru/images/b52fe848-4836-5d0d-ad1b-4eb4b24e9ef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2" y="13063"/>
            <a:ext cx="9135219" cy="688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лилиния 2"/>
          <p:cNvSpPr/>
          <p:nvPr/>
        </p:nvSpPr>
        <p:spPr>
          <a:xfrm>
            <a:off x="-7590" y="-1"/>
            <a:ext cx="4362994" cy="3095897"/>
          </a:xfrm>
          <a:custGeom>
            <a:avLst/>
            <a:gdLst>
              <a:gd name="connsiteX0" fmla="*/ 26126 w 4362994"/>
              <a:gd name="connsiteY0" fmla="*/ 0 h 3095897"/>
              <a:gd name="connsiteX1" fmla="*/ 0 w 4362994"/>
              <a:gd name="connsiteY1" fmla="*/ 1606731 h 3095897"/>
              <a:gd name="connsiteX2" fmla="*/ 4362994 w 4362994"/>
              <a:gd name="connsiteY2" fmla="*/ 3095897 h 3095897"/>
              <a:gd name="connsiteX3" fmla="*/ 1580606 w 4362994"/>
              <a:gd name="connsiteY3" fmla="*/ 0 h 3095897"/>
              <a:gd name="connsiteX4" fmla="*/ 26126 w 4362994"/>
              <a:gd name="connsiteY4" fmla="*/ 0 h 3095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2994" h="3095897">
                <a:moveTo>
                  <a:pt x="26126" y="0"/>
                </a:moveTo>
                <a:lnTo>
                  <a:pt x="0" y="1606731"/>
                </a:lnTo>
                <a:lnTo>
                  <a:pt x="4362994" y="3095897"/>
                </a:lnTo>
                <a:lnTo>
                  <a:pt x="1580606" y="0"/>
                </a:lnTo>
                <a:lnTo>
                  <a:pt x="26126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1567543" y="0"/>
            <a:ext cx="3187337" cy="3108960"/>
          </a:xfrm>
          <a:custGeom>
            <a:avLst/>
            <a:gdLst>
              <a:gd name="connsiteX0" fmla="*/ 0 w 3187337"/>
              <a:gd name="connsiteY0" fmla="*/ 0 h 3108960"/>
              <a:gd name="connsiteX1" fmla="*/ 2782388 w 3187337"/>
              <a:gd name="connsiteY1" fmla="*/ 3108960 h 3108960"/>
              <a:gd name="connsiteX2" fmla="*/ 3187337 w 3187337"/>
              <a:gd name="connsiteY2" fmla="*/ 13063 h 3108960"/>
              <a:gd name="connsiteX3" fmla="*/ 0 w 3187337"/>
              <a:gd name="connsiteY3" fmla="*/ 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7337" h="3108960">
                <a:moveTo>
                  <a:pt x="0" y="0"/>
                </a:moveTo>
                <a:lnTo>
                  <a:pt x="2782388" y="3108960"/>
                </a:lnTo>
                <a:lnTo>
                  <a:pt x="3187337" y="1306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4349931" y="13063"/>
            <a:ext cx="4781006" cy="3082834"/>
          </a:xfrm>
          <a:custGeom>
            <a:avLst/>
            <a:gdLst>
              <a:gd name="connsiteX0" fmla="*/ 0 w 4781006"/>
              <a:gd name="connsiteY0" fmla="*/ 3082834 h 3082834"/>
              <a:gd name="connsiteX1" fmla="*/ 4781006 w 4781006"/>
              <a:gd name="connsiteY1" fmla="*/ 0 h 3082834"/>
              <a:gd name="connsiteX2" fmla="*/ 391886 w 4781006"/>
              <a:gd name="connsiteY2" fmla="*/ 0 h 3082834"/>
              <a:gd name="connsiteX3" fmla="*/ 0 w 4781006"/>
              <a:gd name="connsiteY3" fmla="*/ 3082834 h 3082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1006" h="3082834">
                <a:moveTo>
                  <a:pt x="0" y="3082834"/>
                </a:moveTo>
                <a:lnTo>
                  <a:pt x="4781006" y="0"/>
                </a:lnTo>
                <a:lnTo>
                  <a:pt x="391886" y="0"/>
                </a:lnTo>
                <a:lnTo>
                  <a:pt x="0" y="3082834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4336869" y="13063"/>
            <a:ext cx="4807131" cy="3605348"/>
          </a:xfrm>
          <a:custGeom>
            <a:avLst/>
            <a:gdLst>
              <a:gd name="connsiteX0" fmla="*/ 0 w 4807131"/>
              <a:gd name="connsiteY0" fmla="*/ 3082834 h 3605348"/>
              <a:gd name="connsiteX1" fmla="*/ 4794068 w 4807131"/>
              <a:gd name="connsiteY1" fmla="*/ 3605348 h 3605348"/>
              <a:gd name="connsiteX2" fmla="*/ 4807131 w 4807131"/>
              <a:gd name="connsiteY2" fmla="*/ 0 h 3605348"/>
              <a:gd name="connsiteX3" fmla="*/ 0 w 4807131"/>
              <a:gd name="connsiteY3" fmla="*/ 3082834 h 3605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131" h="3605348">
                <a:moveTo>
                  <a:pt x="0" y="3082834"/>
                </a:moveTo>
                <a:lnTo>
                  <a:pt x="4794068" y="3605348"/>
                </a:lnTo>
                <a:cubicBezTo>
                  <a:pt x="4798422" y="2403565"/>
                  <a:pt x="4802777" y="1201783"/>
                  <a:pt x="4807131" y="0"/>
                </a:cubicBezTo>
                <a:lnTo>
                  <a:pt x="0" y="3082834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4336869" y="3095897"/>
            <a:ext cx="4794068" cy="3762103"/>
          </a:xfrm>
          <a:custGeom>
            <a:avLst/>
            <a:gdLst>
              <a:gd name="connsiteX0" fmla="*/ 0 w 4794068"/>
              <a:gd name="connsiteY0" fmla="*/ 0 h 3762103"/>
              <a:gd name="connsiteX1" fmla="*/ 4794068 w 4794068"/>
              <a:gd name="connsiteY1" fmla="*/ 3762103 h 3762103"/>
              <a:gd name="connsiteX2" fmla="*/ 4794068 w 4794068"/>
              <a:gd name="connsiteY2" fmla="*/ 522514 h 3762103"/>
              <a:gd name="connsiteX3" fmla="*/ 0 w 4794068"/>
              <a:gd name="connsiteY3" fmla="*/ 0 h 3762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4068" h="3762103">
                <a:moveTo>
                  <a:pt x="0" y="0"/>
                </a:moveTo>
                <a:lnTo>
                  <a:pt x="4794068" y="3762103"/>
                </a:lnTo>
                <a:lnTo>
                  <a:pt x="4794068" y="52251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4336869" y="3095897"/>
            <a:ext cx="4794068" cy="3775166"/>
          </a:xfrm>
          <a:custGeom>
            <a:avLst/>
            <a:gdLst>
              <a:gd name="connsiteX0" fmla="*/ 0 w 4794068"/>
              <a:gd name="connsiteY0" fmla="*/ 0 h 3775166"/>
              <a:gd name="connsiteX1" fmla="*/ 1345474 w 4794068"/>
              <a:gd name="connsiteY1" fmla="*/ 3762103 h 3775166"/>
              <a:gd name="connsiteX2" fmla="*/ 4794068 w 4794068"/>
              <a:gd name="connsiteY2" fmla="*/ 3775166 h 3775166"/>
              <a:gd name="connsiteX3" fmla="*/ 0 w 4794068"/>
              <a:gd name="connsiteY3" fmla="*/ 0 h 3775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4068" h="3775166">
                <a:moveTo>
                  <a:pt x="0" y="0"/>
                </a:moveTo>
                <a:lnTo>
                  <a:pt x="1345474" y="3762103"/>
                </a:lnTo>
                <a:lnTo>
                  <a:pt x="4794068" y="377516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2599509" y="3108960"/>
            <a:ext cx="3069771" cy="3775166"/>
          </a:xfrm>
          <a:custGeom>
            <a:avLst/>
            <a:gdLst>
              <a:gd name="connsiteX0" fmla="*/ 1724297 w 3069771"/>
              <a:gd name="connsiteY0" fmla="*/ 0 h 3775166"/>
              <a:gd name="connsiteX1" fmla="*/ 0 w 3069771"/>
              <a:gd name="connsiteY1" fmla="*/ 3775166 h 3775166"/>
              <a:gd name="connsiteX2" fmla="*/ 3069771 w 3069771"/>
              <a:gd name="connsiteY2" fmla="*/ 3735977 h 3775166"/>
              <a:gd name="connsiteX3" fmla="*/ 1724297 w 3069771"/>
              <a:gd name="connsiteY3" fmla="*/ 0 h 3775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9771" h="3775166">
                <a:moveTo>
                  <a:pt x="1724297" y="0"/>
                </a:moveTo>
                <a:lnTo>
                  <a:pt x="0" y="3775166"/>
                </a:lnTo>
                <a:lnTo>
                  <a:pt x="3069771" y="3735977"/>
                </a:lnTo>
                <a:lnTo>
                  <a:pt x="1724297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-13063" y="3082834"/>
            <a:ext cx="4349932" cy="3788229"/>
          </a:xfrm>
          <a:custGeom>
            <a:avLst/>
            <a:gdLst>
              <a:gd name="connsiteX0" fmla="*/ 0 w 4349932"/>
              <a:gd name="connsiteY0" fmla="*/ 2181497 h 3788229"/>
              <a:gd name="connsiteX1" fmla="*/ 4349932 w 4349932"/>
              <a:gd name="connsiteY1" fmla="*/ 0 h 3788229"/>
              <a:gd name="connsiteX2" fmla="*/ 2625634 w 4349932"/>
              <a:gd name="connsiteY2" fmla="*/ 3788229 h 3788229"/>
              <a:gd name="connsiteX3" fmla="*/ 13063 w 4349932"/>
              <a:gd name="connsiteY3" fmla="*/ 3762103 h 3788229"/>
              <a:gd name="connsiteX4" fmla="*/ 0 w 4349932"/>
              <a:gd name="connsiteY4" fmla="*/ 2181497 h 378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9932" h="3788229">
                <a:moveTo>
                  <a:pt x="0" y="2181497"/>
                </a:moveTo>
                <a:lnTo>
                  <a:pt x="4349932" y="0"/>
                </a:lnTo>
                <a:lnTo>
                  <a:pt x="2625634" y="3788229"/>
                </a:lnTo>
                <a:lnTo>
                  <a:pt x="13063" y="3762103"/>
                </a:lnTo>
                <a:lnTo>
                  <a:pt x="0" y="2181497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-26126" y="1606731"/>
            <a:ext cx="4349932" cy="3657600"/>
          </a:xfrm>
          <a:custGeom>
            <a:avLst/>
            <a:gdLst>
              <a:gd name="connsiteX0" fmla="*/ 0 w 4349932"/>
              <a:gd name="connsiteY0" fmla="*/ 0 h 3657600"/>
              <a:gd name="connsiteX1" fmla="*/ 13063 w 4349932"/>
              <a:gd name="connsiteY1" fmla="*/ 3657600 h 3657600"/>
              <a:gd name="connsiteX2" fmla="*/ 4349932 w 4349932"/>
              <a:gd name="connsiteY2" fmla="*/ 1489166 h 3657600"/>
              <a:gd name="connsiteX3" fmla="*/ 0 w 4349932"/>
              <a:gd name="connsiteY3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9932" h="3657600">
                <a:moveTo>
                  <a:pt x="0" y="0"/>
                </a:moveTo>
                <a:cubicBezTo>
                  <a:pt x="4354" y="1219200"/>
                  <a:pt x="8709" y="2438400"/>
                  <a:pt x="13063" y="3657600"/>
                </a:cubicBezTo>
                <a:lnTo>
                  <a:pt x="4349932" y="148916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4532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5725"/>
            <a:ext cx="91798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97433" y="0"/>
            <a:ext cx="878497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600" b="1" dirty="0">
                <a:ln w="19050">
                  <a:solidFill>
                    <a:schemeClr val="tx1"/>
                  </a:solidFill>
                </a:ln>
                <a:solidFill>
                  <a:srgbClr val="FF0066"/>
                </a:solidFill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6600" b="1" i="0" u="none" strike="noStrike" cap="none" normalizeH="0" baseline="0" dirty="0" smtClean="0">
                <a:ln w="19050">
                  <a:solidFill>
                    <a:schemeClr val="tx1"/>
                  </a:solidFill>
                </a:ln>
                <a:solidFill>
                  <a:srgbClr val="FF0066"/>
                </a:soli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 тур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normalizeH="0" baseline="0" dirty="0" smtClean="0">
                <a:ln w="19050">
                  <a:solidFill>
                    <a:schemeClr val="tx1"/>
                  </a:solidFill>
                </a:ln>
                <a:solidFill>
                  <a:srgbClr val="FF0066"/>
                </a:soli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 «Знатоки сказок»</a:t>
            </a:r>
            <a:endParaRPr kumimoji="0" lang="ru-RU" sz="6600" b="0" i="0" u="none" strike="noStrike" cap="none" normalizeH="0" baseline="0" dirty="0" smtClean="0">
              <a:ln w="19050">
                <a:solidFill>
                  <a:schemeClr val="tx1"/>
                </a:solidFill>
              </a:ln>
              <a:solidFill>
                <a:srgbClr val="FF0066"/>
              </a:solidFill>
              <a:effectLst/>
              <a:latin typeface="Segoe Print" pitchFamily="2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2160" y="2636912"/>
            <a:ext cx="1806397" cy="2990112"/>
          </a:xfrm>
          <a:prstGeom prst="rect">
            <a:avLst/>
          </a:prstGeom>
        </p:spPr>
      </p:pic>
      <p:pic>
        <p:nvPicPr>
          <p:cNvPr id="5" name="Picture 4" descr="http://all4tur.ru/upload/medialibrary/0b5/j56918_1266584340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3861048"/>
            <a:ext cx="2175781" cy="277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5088068"/>
      </p:ext>
    </p:extLst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all4tur.ru/upload/medialibrary/0b5/j56918_1266584340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137" y="3501008"/>
            <a:ext cx="2458469" cy="313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52321" y="262565"/>
            <a:ext cx="1440160" cy="2464091"/>
          </a:xfrm>
          <a:prstGeom prst="rect">
            <a:avLst/>
          </a:prstGeom>
        </p:spPr>
      </p:pic>
      <p:sp>
        <p:nvSpPr>
          <p:cNvPr id="2" name="Табличка 1"/>
          <p:cNvSpPr/>
          <p:nvPr/>
        </p:nvSpPr>
        <p:spPr>
          <a:xfrm>
            <a:off x="971600" y="620688"/>
            <a:ext cx="6336704" cy="1872208"/>
          </a:xfrm>
          <a:prstGeom prst="plaqu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solidFill>
                  <a:srgbClr val="000099"/>
                </a:solidFill>
              </a:rPr>
              <a:t>"Скоро сказка сказывается, </a:t>
            </a:r>
            <a:endParaRPr lang="ru-RU" sz="3200" b="1" dirty="0" smtClean="0">
              <a:solidFill>
                <a:srgbClr val="000099"/>
              </a:solidFill>
            </a:endParaRPr>
          </a:p>
          <a:p>
            <a:pPr lvl="0" algn="ctr"/>
            <a:r>
              <a:rPr lang="ru-RU" sz="3200" b="1" dirty="0" smtClean="0">
                <a:solidFill>
                  <a:srgbClr val="000099"/>
                </a:solidFill>
              </a:rPr>
              <a:t>да </a:t>
            </a:r>
            <a:r>
              <a:rPr lang="ru-RU" sz="3200" b="1" dirty="0">
                <a:solidFill>
                  <a:srgbClr val="000099"/>
                </a:solidFill>
              </a:rPr>
              <a:t>не скоро..." Что дальше? </a:t>
            </a:r>
          </a:p>
        </p:txBody>
      </p:sp>
      <p:sp>
        <p:nvSpPr>
          <p:cNvPr id="3" name="Багетная рамка 2">
            <a:hlinkClick r:id="" action="ppaction://noaction">
              <a:snd r:embed="rId5" name="АЙ-АЙ.wav"/>
            </a:hlinkClick>
          </p:cNvPr>
          <p:cNvSpPr/>
          <p:nvPr/>
        </p:nvSpPr>
        <p:spPr>
          <a:xfrm>
            <a:off x="2915816" y="2726656"/>
            <a:ext cx="5040560" cy="1044116"/>
          </a:xfrm>
          <a:prstGeom prst="bevel">
            <a:avLst/>
          </a:prstGeom>
          <a:solidFill>
            <a:srgbClr val="05FF76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</a:rPr>
              <a:t>каша варится</a:t>
            </a:r>
            <a:endParaRPr lang="ru-RU" sz="3600" b="1" dirty="0">
              <a:solidFill>
                <a:srgbClr val="000099"/>
              </a:solidFill>
            </a:endParaRPr>
          </a:p>
        </p:txBody>
      </p:sp>
      <p:sp>
        <p:nvSpPr>
          <p:cNvPr id="9" name="Багетная рамка 8">
            <a:hlinkClick r:id="" action="ppaction://noaction">
              <a:snd r:embed="rId6" name="И ЭТО НЕ ЗНАЕШЬ.wav"/>
            </a:hlinkClick>
          </p:cNvPr>
          <p:cNvSpPr/>
          <p:nvPr/>
        </p:nvSpPr>
        <p:spPr>
          <a:xfrm>
            <a:off x="2915816" y="4076900"/>
            <a:ext cx="5040560" cy="1044116"/>
          </a:xfrm>
          <a:prstGeom prst="bevel">
            <a:avLst/>
          </a:prstGeom>
          <a:solidFill>
            <a:srgbClr val="05FF76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</a:rPr>
              <a:t>мука мелется</a:t>
            </a:r>
            <a:endParaRPr lang="ru-RU" sz="3600" b="1" dirty="0">
              <a:solidFill>
                <a:srgbClr val="000099"/>
              </a:solidFill>
            </a:endParaRPr>
          </a:p>
        </p:txBody>
      </p:sp>
      <p:sp>
        <p:nvSpPr>
          <p:cNvPr id="13" name="Багетная рамка 12">
            <a:hlinkClick r:id="" action="ppaction://hlinkshowjump?jump=nextslide">
              <a:snd r:embed="rId7" name="АЙ ДА ВОВКА.wav"/>
            </a:hlinkClick>
          </p:cNvPr>
          <p:cNvSpPr/>
          <p:nvPr/>
        </p:nvSpPr>
        <p:spPr>
          <a:xfrm>
            <a:off x="2915816" y="5409220"/>
            <a:ext cx="5040560" cy="1044116"/>
          </a:xfrm>
          <a:prstGeom prst="bevel">
            <a:avLst/>
          </a:prstGeom>
          <a:solidFill>
            <a:srgbClr val="05FF76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</a:rPr>
              <a:t>дело делается</a:t>
            </a:r>
            <a:endParaRPr lang="ru-RU" sz="3600" b="1" dirty="0">
              <a:solidFill>
                <a:srgbClr val="00009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9778" y="159023"/>
            <a:ext cx="535723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0685080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all4tur.ru/upload/medialibrary/0b5/j56918_1266584340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137" y="3501008"/>
            <a:ext cx="2458469" cy="313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2585" y="341182"/>
            <a:ext cx="1313133" cy="2331734"/>
          </a:xfrm>
          <a:prstGeom prst="rect">
            <a:avLst/>
          </a:prstGeom>
        </p:spPr>
      </p:pic>
      <p:sp>
        <p:nvSpPr>
          <p:cNvPr id="2" name="Табличка 1"/>
          <p:cNvSpPr/>
          <p:nvPr/>
        </p:nvSpPr>
        <p:spPr>
          <a:xfrm>
            <a:off x="971600" y="620688"/>
            <a:ext cx="6336704" cy="1872208"/>
          </a:xfrm>
          <a:prstGeom prst="plaqu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b="1" dirty="0" smtClean="0">
                <a:solidFill>
                  <a:srgbClr val="000099"/>
                </a:solidFill>
              </a:rPr>
              <a:t>От кого ушёл Колобок?</a:t>
            </a:r>
            <a:endParaRPr lang="ru-RU" sz="3200" b="1" dirty="0">
              <a:solidFill>
                <a:srgbClr val="000099"/>
              </a:solidFill>
            </a:endParaRPr>
          </a:p>
        </p:txBody>
      </p:sp>
      <p:sp>
        <p:nvSpPr>
          <p:cNvPr id="3" name="Багетная рамка 2">
            <a:hlinkClick r:id="" action="ppaction://hlinkshowjump?jump=nextslide">
              <a:snd r:embed="rId5" name="МОЖЕШЬ ЕСЛИ ХОЧЕШЬ.wav"/>
            </a:hlinkClick>
          </p:cNvPr>
          <p:cNvSpPr/>
          <p:nvPr/>
        </p:nvSpPr>
        <p:spPr>
          <a:xfrm>
            <a:off x="2915816" y="2726656"/>
            <a:ext cx="5184576" cy="1044116"/>
          </a:xfrm>
          <a:prstGeom prst="bevel">
            <a:avLst/>
          </a:prstGeom>
          <a:solidFill>
            <a:srgbClr val="05FF76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</a:rPr>
              <a:t>от бабушки с дедушкой</a:t>
            </a:r>
            <a:endParaRPr lang="ru-RU" sz="3600" b="1" dirty="0">
              <a:solidFill>
                <a:srgbClr val="000099"/>
              </a:solidFill>
            </a:endParaRPr>
          </a:p>
        </p:txBody>
      </p:sp>
      <p:sp>
        <p:nvSpPr>
          <p:cNvPr id="9" name="Багетная рамка 8">
            <a:hlinkClick r:id="" action="ppaction://noaction">
              <a:snd r:embed="rId6" name="НЕ ТО.wav"/>
            </a:hlinkClick>
          </p:cNvPr>
          <p:cNvSpPr/>
          <p:nvPr/>
        </p:nvSpPr>
        <p:spPr>
          <a:xfrm>
            <a:off x="2915816" y="4076900"/>
            <a:ext cx="5184576" cy="1044116"/>
          </a:xfrm>
          <a:prstGeom prst="bevel">
            <a:avLst/>
          </a:prstGeom>
          <a:solidFill>
            <a:srgbClr val="05FF76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</a:rPr>
              <a:t>от внучки с Жучкой</a:t>
            </a:r>
            <a:endParaRPr lang="ru-RU" sz="3600" b="1" dirty="0">
              <a:solidFill>
                <a:srgbClr val="000099"/>
              </a:solidFill>
            </a:endParaRPr>
          </a:p>
        </p:txBody>
      </p:sp>
      <p:sp>
        <p:nvSpPr>
          <p:cNvPr id="13" name="Багетная рамка 12">
            <a:hlinkClick r:id="" action="ppaction://noaction">
              <a:snd r:embed="rId7" name="ОШИБОЧКА.wav"/>
            </a:hlinkClick>
          </p:cNvPr>
          <p:cNvSpPr/>
          <p:nvPr/>
        </p:nvSpPr>
        <p:spPr>
          <a:xfrm>
            <a:off x="2915816" y="5409220"/>
            <a:ext cx="5184576" cy="1044116"/>
          </a:xfrm>
          <a:prstGeom prst="bevel">
            <a:avLst/>
          </a:prstGeom>
          <a:solidFill>
            <a:srgbClr val="05FF76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</a:rPr>
              <a:t>от лисы</a:t>
            </a:r>
            <a:endParaRPr lang="ru-RU" sz="3600" b="1" dirty="0">
              <a:solidFill>
                <a:srgbClr val="00009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1595" y="159023"/>
            <a:ext cx="535724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77213462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459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4788024" y="4922688"/>
            <a:ext cx="1800200" cy="172819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Не верю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165834" y="260648"/>
            <a:ext cx="6048672" cy="20882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Чиполино – </a:t>
            </a:r>
          </a:p>
          <a:p>
            <a:pPr algn="ctr"/>
            <a:r>
              <a:rPr lang="ru-RU" sz="54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это чеснок</a:t>
            </a:r>
            <a:r>
              <a:rPr lang="ru-RU" sz="54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endParaRPr lang="ru-RU" sz="54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907704" y="2789510"/>
            <a:ext cx="1728192" cy="1800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Верю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3528" y="692696"/>
            <a:ext cx="1080120" cy="108012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0066"/>
                </a:solidFill>
              </a:rPr>
              <a:t>2</a:t>
            </a:r>
          </a:p>
        </p:txBody>
      </p:sp>
      <p:pic>
        <p:nvPicPr>
          <p:cNvPr id="11266" name="Picture 2" descr="http://www.yenislayt.com/upload/451de40db5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2458" y="5570215"/>
            <a:ext cx="1296144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2047242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3B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all4tur.ru/upload/medialibrary/0b5/j56918_126658434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137" y="3501008"/>
            <a:ext cx="2458469" cy="313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Табличка 1"/>
          <p:cNvSpPr/>
          <p:nvPr/>
        </p:nvSpPr>
        <p:spPr>
          <a:xfrm>
            <a:off x="971600" y="620688"/>
            <a:ext cx="6336704" cy="1872208"/>
          </a:xfrm>
          <a:prstGeom prst="plaqu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rgbClr val="000099"/>
                </a:solidFill>
              </a:rPr>
              <a:t>Попив водицы из копытца, братец Иванушка превратился </a:t>
            </a:r>
          </a:p>
        </p:txBody>
      </p:sp>
      <p:sp>
        <p:nvSpPr>
          <p:cNvPr id="3" name="Багетная рамка 2">
            <a:hlinkClick r:id="" action="ppaction://noaction">
              <a:snd r:embed="rId3" name="АЙ-АЙ.wav"/>
            </a:hlinkClick>
          </p:cNvPr>
          <p:cNvSpPr/>
          <p:nvPr/>
        </p:nvSpPr>
        <p:spPr>
          <a:xfrm>
            <a:off x="2915816" y="2726656"/>
            <a:ext cx="5184576" cy="1044116"/>
          </a:xfrm>
          <a:prstGeom prst="bevel">
            <a:avLst/>
          </a:prstGeom>
          <a:solidFill>
            <a:srgbClr val="05FF76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</a:rPr>
              <a:t>в телёночка</a:t>
            </a:r>
            <a:endParaRPr lang="ru-RU" sz="3600" b="1" dirty="0">
              <a:solidFill>
                <a:srgbClr val="000099"/>
              </a:solidFill>
            </a:endParaRPr>
          </a:p>
        </p:txBody>
      </p:sp>
      <p:sp>
        <p:nvSpPr>
          <p:cNvPr id="9" name="Багетная рамка 8">
            <a:hlinkClick r:id="" action="ppaction://hlinkshowjump?jump=nextslide">
              <a:snd r:embed="rId4" name="УМНИЦА.wav"/>
            </a:hlinkClick>
          </p:cNvPr>
          <p:cNvSpPr/>
          <p:nvPr/>
        </p:nvSpPr>
        <p:spPr>
          <a:xfrm>
            <a:off x="2915816" y="4076900"/>
            <a:ext cx="5184576" cy="1044116"/>
          </a:xfrm>
          <a:prstGeom prst="bevel">
            <a:avLst/>
          </a:prstGeom>
          <a:solidFill>
            <a:srgbClr val="05FF76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</a:rPr>
              <a:t>в козлёночка</a:t>
            </a:r>
            <a:endParaRPr lang="ru-RU" sz="3600" b="1" dirty="0">
              <a:solidFill>
                <a:srgbClr val="000099"/>
              </a:solidFill>
            </a:endParaRPr>
          </a:p>
        </p:txBody>
      </p:sp>
      <p:sp>
        <p:nvSpPr>
          <p:cNvPr id="13" name="Багетная рамка 12">
            <a:hlinkClick r:id="" action="ppaction://noaction">
              <a:snd r:embed="rId5" name="ЭХ ТЫ.wav"/>
            </a:hlinkClick>
          </p:cNvPr>
          <p:cNvSpPr/>
          <p:nvPr/>
        </p:nvSpPr>
        <p:spPr>
          <a:xfrm>
            <a:off x="2915816" y="5409220"/>
            <a:ext cx="5184576" cy="1044116"/>
          </a:xfrm>
          <a:prstGeom prst="bevel">
            <a:avLst/>
          </a:prstGeom>
          <a:solidFill>
            <a:srgbClr val="05FF76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</a:rPr>
              <a:t>в поросёночка</a:t>
            </a:r>
            <a:endParaRPr lang="ru-RU" sz="3600" b="1" dirty="0">
              <a:solidFill>
                <a:srgbClr val="000099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331567" y="349095"/>
            <a:ext cx="1416897" cy="231251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2407" y="159023"/>
            <a:ext cx="535724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152564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331567" y="349095"/>
            <a:ext cx="1416897" cy="2312510"/>
          </a:xfrm>
          <a:prstGeom prst="rect">
            <a:avLst/>
          </a:prstGeom>
        </p:spPr>
      </p:pic>
      <p:pic>
        <p:nvPicPr>
          <p:cNvPr id="2052" name="Picture 4" descr="http://all4tur.ru/upload/medialibrary/0b5/j56918_1266584340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137" y="3501008"/>
            <a:ext cx="2458469" cy="313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Табличка 1"/>
          <p:cNvSpPr/>
          <p:nvPr/>
        </p:nvSpPr>
        <p:spPr>
          <a:xfrm>
            <a:off x="971600" y="620688"/>
            <a:ext cx="6336704" cy="1872208"/>
          </a:xfrm>
          <a:prstGeom prst="plaqu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b="1" dirty="0">
                <a:solidFill>
                  <a:srgbClr val="000099"/>
                </a:solidFill>
              </a:rPr>
              <a:t>"Я там был, мёд, пиво пил, по усам текло - ..." Что дальше? </a:t>
            </a:r>
          </a:p>
        </p:txBody>
      </p:sp>
      <p:sp>
        <p:nvSpPr>
          <p:cNvPr id="3" name="Багетная рамка 2">
            <a:hlinkClick r:id="" action="ppaction://noaction">
              <a:snd r:embed="rId4" name="АЙ-АЙ.wav"/>
            </a:hlinkClick>
          </p:cNvPr>
          <p:cNvSpPr/>
          <p:nvPr/>
        </p:nvSpPr>
        <p:spPr>
          <a:xfrm>
            <a:off x="2915816" y="2726656"/>
            <a:ext cx="5184576" cy="1044116"/>
          </a:xfrm>
          <a:prstGeom prst="bevel">
            <a:avLst/>
          </a:prstGeom>
          <a:solidFill>
            <a:srgbClr val="05FF76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000" b="1" dirty="0" smtClean="0">
                <a:solidFill>
                  <a:srgbClr val="000099"/>
                </a:solidFill>
              </a:rPr>
              <a:t>Кафтан намочил</a:t>
            </a:r>
            <a:endParaRPr lang="ru-RU" sz="3000" b="1" dirty="0">
              <a:solidFill>
                <a:srgbClr val="000099"/>
              </a:solidFill>
            </a:endParaRPr>
          </a:p>
        </p:txBody>
      </p:sp>
      <p:sp>
        <p:nvSpPr>
          <p:cNvPr id="9" name="Багетная рамка 8">
            <a:hlinkClick r:id="" action="ppaction://hlinkshowjump?jump=nextslide">
              <a:snd r:embed="rId5" name="АЙ ДА ВОВКА.wav"/>
            </a:hlinkClick>
          </p:cNvPr>
          <p:cNvSpPr/>
          <p:nvPr/>
        </p:nvSpPr>
        <p:spPr>
          <a:xfrm>
            <a:off x="2915816" y="4076900"/>
            <a:ext cx="5184576" cy="1044116"/>
          </a:xfrm>
          <a:prstGeom prst="bevel">
            <a:avLst/>
          </a:prstGeom>
          <a:solidFill>
            <a:srgbClr val="05FF76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rgbClr val="000099"/>
                </a:solidFill>
              </a:rPr>
              <a:t> А в  рот не попало</a:t>
            </a:r>
            <a:endParaRPr lang="ru-RU" sz="3000" b="1" dirty="0">
              <a:solidFill>
                <a:srgbClr val="000099"/>
              </a:solidFill>
            </a:endParaRPr>
          </a:p>
        </p:txBody>
      </p:sp>
      <p:sp>
        <p:nvSpPr>
          <p:cNvPr id="13" name="Багетная рамка 12">
            <a:hlinkClick r:id="" action="ppaction://noaction">
              <a:snd r:embed="rId6" name="И ЭТО НЕ ЗНАЕШЬ.wav"/>
            </a:hlinkClick>
          </p:cNvPr>
          <p:cNvSpPr/>
          <p:nvPr/>
        </p:nvSpPr>
        <p:spPr>
          <a:xfrm>
            <a:off x="2915816" y="5409220"/>
            <a:ext cx="5184576" cy="1044116"/>
          </a:xfrm>
          <a:prstGeom prst="bevel">
            <a:avLst/>
          </a:prstGeom>
          <a:solidFill>
            <a:srgbClr val="05FF76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b="1" dirty="0" smtClean="0">
                <a:solidFill>
                  <a:srgbClr val="000099"/>
                </a:solidFill>
              </a:rPr>
              <a:t>Усы слиплись!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3088" y="316235"/>
            <a:ext cx="535724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7931059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all4tur.ru/upload/medialibrary/0b5/j56918_126658434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137" y="3501008"/>
            <a:ext cx="2458469" cy="313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Табличка 1"/>
          <p:cNvSpPr/>
          <p:nvPr/>
        </p:nvSpPr>
        <p:spPr>
          <a:xfrm>
            <a:off x="971600" y="620688"/>
            <a:ext cx="6336704" cy="1872208"/>
          </a:xfrm>
          <a:prstGeom prst="plaqu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0099"/>
                </a:solidFill>
              </a:rPr>
              <a:t>Что Баба-Яга делала с маленькими детишками?</a:t>
            </a:r>
          </a:p>
        </p:txBody>
      </p:sp>
      <p:sp>
        <p:nvSpPr>
          <p:cNvPr id="3" name="Багетная рамка 2">
            <a:hlinkClick r:id="" action="ppaction://noaction">
              <a:snd r:embed="rId3" name="И ЭТО НЕ ЗНАЕШЬ.wav"/>
            </a:hlinkClick>
          </p:cNvPr>
          <p:cNvSpPr/>
          <p:nvPr/>
        </p:nvSpPr>
        <p:spPr>
          <a:xfrm>
            <a:off x="2915816" y="2726656"/>
            <a:ext cx="5184576" cy="1044116"/>
          </a:xfrm>
          <a:prstGeom prst="bevel">
            <a:avLst/>
          </a:prstGeom>
          <a:solidFill>
            <a:srgbClr val="05FF76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000" b="1" dirty="0" smtClean="0">
                <a:solidFill>
                  <a:srgbClr val="000099"/>
                </a:solidFill>
              </a:rPr>
              <a:t>читала </a:t>
            </a:r>
            <a:r>
              <a:rPr lang="ru-RU" sz="3000" b="1" dirty="0">
                <a:solidFill>
                  <a:srgbClr val="000099"/>
                </a:solidFill>
              </a:rPr>
              <a:t>им сказки и давала пирожков на дорогу </a:t>
            </a:r>
          </a:p>
        </p:txBody>
      </p:sp>
      <p:sp>
        <p:nvSpPr>
          <p:cNvPr id="9" name="Багетная рамка 8">
            <a:hlinkClick r:id="" action="ppaction://hlinkshowjump?jump=nextslide">
              <a:snd r:embed="rId4" name="УМНИЦА.wav"/>
            </a:hlinkClick>
          </p:cNvPr>
          <p:cNvSpPr/>
          <p:nvPr/>
        </p:nvSpPr>
        <p:spPr>
          <a:xfrm>
            <a:off x="2915816" y="4076900"/>
            <a:ext cx="5184576" cy="1044116"/>
          </a:xfrm>
          <a:prstGeom prst="bevel">
            <a:avLst/>
          </a:prstGeom>
          <a:solidFill>
            <a:srgbClr val="05FF76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rgbClr val="000099"/>
                </a:solidFill>
              </a:rPr>
              <a:t>жарила в печке</a:t>
            </a:r>
            <a:endParaRPr lang="ru-RU" sz="3000" b="1" dirty="0">
              <a:solidFill>
                <a:srgbClr val="000099"/>
              </a:solidFill>
            </a:endParaRPr>
          </a:p>
        </p:txBody>
      </p:sp>
      <p:sp>
        <p:nvSpPr>
          <p:cNvPr id="13" name="Багетная рамка 12">
            <a:hlinkClick r:id="" action="ppaction://noaction">
              <a:snd r:embed="rId5" name="ЭХ ТЫ.wav"/>
            </a:hlinkClick>
          </p:cNvPr>
          <p:cNvSpPr/>
          <p:nvPr/>
        </p:nvSpPr>
        <p:spPr>
          <a:xfrm>
            <a:off x="2915816" y="5409220"/>
            <a:ext cx="5184576" cy="1044116"/>
          </a:xfrm>
          <a:prstGeom prst="bevel">
            <a:avLst/>
          </a:prstGeom>
          <a:solidFill>
            <a:srgbClr val="05FF76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000" b="1" dirty="0" smtClean="0">
                <a:solidFill>
                  <a:srgbClr val="000099"/>
                </a:solidFill>
              </a:rPr>
              <a:t>солила в бочке</a:t>
            </a:r>
            <a:endParaRPr lang="ru-RU" sz="3000" b="1" dirty="0">
              <a:solidFill>
                <a:srgbClr val="000099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2585" y="341182"/>
            <a:ext cx="1313133" cy="23317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874" y="159023"/>
            <a:ext cx="535724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20069888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all4tur.ru/upload/medialibrary/0b5/j56918_126658434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137" y="3501008"/>
            <a:ext cx="2458469" cy="313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Табличка 1"/>
          <p:cNvSpPr/>
          <p:nvPr/>
        </p:nvSpPr>
        <p:spPr>
          <a:xfrm>
            <a:off x="971600" y="620688"/>
            <a:ext cx="6336704" cy="1872208"/>
          </a:xfrm>
          <a:prstGeom prst="plaqu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0099"/>
                </a:solidFill>
              </a:rPr>
              <a:t>Кто из этих зверей в сказках носит фамилию Топтыгин, отчество Потапыч, а кличку - Косолапый?</a:t>
            </a:r>
          </a:p>
        </p:txBody>
      </p:sp>
      <p:sp>
        <p:nvSpPr>
          <p:cNvPr id="3" name="Багетная рамка 2">
            <a:hlinkClick r:id="" action="ppaction://noaction">
              <a:snd r:embed="rId3" name="ОШИБОЧКА.wav"/>
            </a:hlinkClick>
          </p:cNvPr>
          <p:cNvSpPr/>
          <p:nvPr/>
        </p:nvSpPr>
        <p:spPr>
          <a:xfrm>
            <a:off x="2915816" y="2726656"/>
            <a:ext cx="5184576" cy="1044116"/>
          </a:xfrm>
          <a:prstGeom prst="bevel">
            <a:avLst/>
          </a:prstGeom>
          <a:solidFill>
            <a:srgbClr val="05FF76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rgbClr val="000099"/>
                </a:solidFill>
              </a:rPr>
              <a:t>волк</a:t>
            </a:r>
            <a:endParaRPr lang="ru-RU" sz="3600" b="1" dirty="0">
              <a:solidFill>
                <a:srgbClr val="000099"/>
              </a:solidFill>
            </a:endParaRPr>
          </a:p>
        </p:txBody>
      </p:sp>
      <p:sp>
        <p:nvSpPr>
          <p:cNvPr id="9" name="Багетная рамка 8">
            <a:hlinkClick r:id="" action="ppaction://hlinkshowjump?jump=nextslide">
              <a:snd r:embed="rId4" name="УМНИЦА.wav"/>
            </a:hlinkClick>
          </p:cNvPr>
          <p:cNvSpPr/>
          <p:nvPr/>
        </p:nvSpPr>
        <p:spPr>
          <a:xfrm>
            <a:off x="2915816" y="4076900"/>
            <a:ext cx="5184576" cy="1044116"/>
          </a:xfrm>
          <a:prstGeom prst="bevel">
            <a:avLst/>
          </a:prstGeom>
          <a:solidFill>
            <a:srgbClr val="05FF76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</a:rPr>
              <a:t>медведь</a:t>
            </a:r>
            <a:endParaRPr lang="ru-RU" sz="3600" b="1" dirty="0">
              <a:solidFill>
                <a:srgbClr val="000099"/>
              </a:solidFill>
            </a:endParaRPr>
          </a:p>
        </p:txBody>
      </p:sp>
      <p:sp>
        <p:nvSpPr>
          <p:cNvPr id="13" name="Багетная рамка 12">
            <a:hlinkClick r:id="" action="ppaction://noaction">
              <a:snd r:embed="rId5" name="НЕ ТО.wav"/>
            </a:hlinkClick>
          </p:cNvPr>
          <p:cNvSpPr/>
          <p:nvPr/>
        </p:nvSpPr>
        <p:spPr>
          <a:xfrm>
            <a:off x="2915816" y="5409220"/>
            <a:ext cx="5184576" cy="1044116"/>
          </a:xfrm>
          <a:prstGeom prst="bevel">
            <a:avLst/>
          </a:prstGeom>
          <a:solidFill>
            <a:srgbClr val="05FF76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 dirty="0" smtClean="0">
                <a:solidFill>
                  <a:srgbClr val="000099"/>
                </a:solidFill>
              </a:rPr>
              <a:t>заяц</a:t>
            </a:r>
            <a:endParaRPr lang="ru-RU" sz="3600" b="1" dirty="0">
              <a:solidFill>
                <a:srgbClr val="000099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331567" y="349095"/>
            <a:ext cx="1416897" cy="231251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19741" y="159023"/>
            <a:ext cx="535724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0429900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all4tur.ru/upload/medialibrary/0b5/j56918_126658434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137" y="3501008"/>
            <a:ext cx="2458469" cy="313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Табличка 1"/>
          <p:cNvSpPr/>
          <p:nvPr/>
        </p:nvSpPr>
        <p:spPr>
          <a:xfrm>
            <a:off x="971600" y="620688"/>
            <a:ext cx="6336704" cy="1872208"/>
          </a:xfrm>
          <a:prstGeom prst="plaqu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solidFill>
                  <a:srgbClr val="000099"/>
                </a:solidFill>
              </a:rPr>
              <a:t>Как Пузырь, Соломинка и Лапоть задумали переплыть реку?</a:t>
            </a:r>
          </a:p>
        </p:txBody>
      </p:sp>
      <p:sp>
        <p:nvSpPr>
          <p:cNvPr id="3" name="Багетная рамка 2">
            <a:hlinkClick r:id="" action="ppaction://noaction">
              <a:snd r:embed="rId3" name="АЙ-АЙ.wav"/>
            </a:hlinkClick>
          </p:cNvPr>
          <p:cNvSpPr/>
          <p:nvPr/>
        </p:nvSpPr>
        <p:spPr>
          <a:xfrm>
            <a:off x="2915816" y="2726656"/>
            <a:ext cx="5184576" cy="1044116"/>
          </a:xfrm>
          <a:prstGeom prst="bevel">
            <a:avLst/>
          </a:prstGeom>
          <a:solidFill>
            <a:srgbClr val="05FF76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000" b="1" dirty="0" smtClean="0">
                <a:solidFill>
                  <a:srgbClr val="000099"/>
                </a:solidFill>
              </a:rPr>
              <a:t>1. Пузырь </a:t>
            </a:r>
            <a:r>
              <a:rPr lang="ru-RU" sz="3000" b="1" dirty="0">
                <a:solidFill>
                  <a:srgbClr val="000099"/>
                </a:solidFill>
              </a:rPr>
              <a:t>и Соломинка сели в Лапоть, как в лодку</a:t>
            </a:r>
          </a:p>
        </p:txBody>
      </p:sp>
      <p:sp>
        <p:nvSpPr>
          <p:cNvPr id="9" name="Багетная рамка 8">
            <a:hlinkClick r:id="" action="ppaction://hlinkshowjump?jump=nextslide">
              <a:snd r:embed="rId4" name="МОЖЕШЬ ЕСЛИ ХОЧЕШЬ.wav"/>
            </a:hlinkClick>
          </p:cNvPr>
          <p:cNvSpPr/>
          <p:nvPr/>
        </p:nvSpPr>
        <p:spPr>
          <a:xfrm>
            <a:off x="2915816" y="3933056"/>
            <a:ext cx="5184576" cy="1044116"/>
          </a:xfrm>
          <a:prstGeom prst="bevel">
            <a:avLst/>
          </a:prstGeom>
          <a:solidFill>
            <a:srgbClr val="05FF76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000" b="1" dirty="0" smtClean="0">
                <a:solidFill>
                  <a:srgbClr val="000099"/>
                </a:solidFill>
              </a:rPr>
              <a:t>2. Соломинка </a:t>
            </a:r>
            <a:r>
              <a:rPr lang="ru-RU" sz="3000" b="1" dirty="0">
                <a:solidFill>
                  <a:srgbClr val="000099"/>
                </a:solidFill>
              </a:rPr>
              <a:t>перекинулась через реку, как мостик </a:t>
            </a:r>
          </a:p>
        </p:txBody>
      </p:sp>
      <p:sp>
        <p:nvSpPr>
          <p:cNvPr id="13" name="Багетная рамка 12">
            <a:hlinkClick r:id="" action="ppaction://noaction">
              <a:snd r:embed="rId5" name="ЭХ ТЫ.wav"/>
            </a:hlinkClick>
          </p:cNvPr>
          <p:cNvSpPr/>
          <p:nvPr/>
        </p:nvSpPr>
        <p:spPr>
          <a:xfrm>
            <a:off x="2915816" y="5139456"/>
            <a:ext cx="5184576" cy="1313880"/>
          </a:xfrm>
          <a:prstGeom prst="bevel">
            <a:avLst/>
          </a:prstGeom>
          <a:solidFill>
            <a:srgbClr val="05FF76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 smtClean="0">
                <a:solidFill>
                  <a:srgbClr val="000099"/>
                </a:solidFill>
              </a:rPr>
              <a:t>3. Дождались </a:t>
            </a:r>
            <a:r>
              <a:rPr lang="ru-RU" sz="2800" b="1" dirty="0">
                <a:solidFill>
                  <a:srgbClr val="000099"/>
                </a:solidFill>
              </a:rPr>
              <a:t>ветра и полетели на </a:t>
            </a:r>
            <a:r>
              <a:rPr lang="ru-RU" sz="2800" b="1" dirty="0" smtClean="0">
                <a:solidFill>
                  <a:srgbClr val="000099"/>
                </a:solidFill>
              </a:rPr>
              <a:t>Пузыре</a:t>
            </a:r>
            <a:r>
              <a:rPr lang="ru-RU" sz="2800" b="1" dirty="0">
                <a:solidFill>
                  <a:srgbClr val="000099"/>
                </a:solidFill>
              </a:rPr>
              <a:t>, как на воздушном шаре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2585" y="341182"/>
            <a:ext cx="1313133" cy="23317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68736" y="159023"/>
            <a:ext cx="535724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0375963"/>
      </p:ext>
    </p:extLst>
  </p:cSld>
  <p:clrMapOvr>
    <a:masterClrMapping/>
  </p:clrMapOvr>
  <p:transition spd="med" advClick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static.vecteezy.com/system/resources/previews/000/414/310/non_2x/children-in-stage-costume-vect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5" y="1400002"/>
            <a:ext cx="8964488" cy="519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95936" y="113437"/>
            <a:ext cx="426674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Я-актёр!</a:t>
            </a:r>
            <a:endParaRPr lang="ru-RU" sz="88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476672"/>
            <a:ext cx="33843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ln>
                  <a:solidFill>
                    <a:schemeClr val="tx1"/>
                  </a:solidFill>
                </a:ln>
                <a:solidFill>
                  <a:schemeClr val="bg2">
                    <a:lumMod val="50000"/>
                  </a:schemeClr>
                </a:solidFill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5 </a:t>
            </a:r>
            <a:r>
              <a:rPr lang="ru-RU" sz="5400" b="1" dirty="0">
                <a:ln>
                  <a:solidFill>
                    <a:schemeClr val="tx1"/>
                  </a:solidFill>
                </a:ln>
                <a:solidFill>
                  <a:schemeClr val="bg2">
                    <a:lumMod val="50000"/>
                  </a:schemeClr>
                </a:solidFill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тур:</a:t>
            </a:r>
            <a:endParaRPr lang="ru-RU" sz="5400" b="1" dirty="0">
              <a:ln>
                <a:solidFill>
                  <a:schemeClr val="tx1"/>
                </a:solidFill>
              </a:ln>
              <a:solidFill>
                <a:schemeClr val="bg2">
                  <a:lumMod val="50000"/>
                </a:schemeClr>
              </a:solidFill>
              <a:latin typeface="Segoe Print" pitchFamily="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07924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1gai.ru/uploads/posts/2023-04/1681114842_01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404664"/>
            <a:ext cx="8568952" cy="156966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302B3A"/>
                </a:solidFill>
                <a:latin typeface="+mj-lt"/>
              </a:rPr>
              <a:t>Котёнок Гав:</a:t>
            </a:r>
          </a:p>
          <a:p>
            <a:r>
              <a:rPr lang="ru-RU" sz="4800" b="1" dirty="0" smtClean="0">
                <a:solidFill>
                  <a:srgbClr val="302B3A"/>
                </a:solidFill>
                <a:latin typeface="+mj-lt"/>
              </a:rPr>
              <a:t>«А </a:t>
            </a:r>
            <a:r>
              <a:rPr lang="ru-RU" sz="4800" b="1" dirty="0">
                <a:solidFill>
                  <a:srgbClr val="302B3A"/>
                </a:solidFill>
                <a:latin typeface="+mj-lt"/>
              </a:rPr>
              <a:t>давай вместе бояться, а</a:t>
            </a:r>
            <a:r>
              <a:rPr lang="ru-RU" sz="4800" b="1" dirty="0" smtClean="0">
                <a:solidFill>
                  <a:srgbClr val="302B3A"/>
                </a:solidFill>
                <a:latin typeface="+mj-lt"/>
              </a:rPr>
              <a:t>?»</a:t>
            </a:r>
            <a:r>
              <a:rPr lang="ru-RU" sz="4800" b="1" dirty="0">
                <a:solidFill>
                  <a:srgbClr val="302B3A"/>
                </a:solidFill>
                <a:latin typeface="+mj-lt"/>
              </a:rPr>
              <a:t> </a:t>
            </a:r>
            <a:endParaRPr lang="ru-RU" sz="48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42913342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26715"/>
            <a:ext cx="9144000" cy="193899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302B3A"/>
                </a:solidFill>
                <a:latin typeface="+mj-lt"/>
              </a:rPr>
              <a:t>Кот: «Таити</a:t>
            </a:r>
            <a:r>
              <a:rPr lang="ru-RU" sz="4000" b="1" dirty="0">
                <a:solidFill>
                  <a:srgbClr val="302B3A"/>
                </a:solidFill>
                <a:latin typeface="+mj-lt"/>
              </a:rPr>
              <a:t>! Таити! Не были </a:t>
            </a:r>
            <a:r>
              <a:rPr lang="ru-RU" sz="4000" b="1" dirty="0" smtClean="0">
                <a:solidFill>
                  <a:srgbClr val="302B3A"/>
                </a:solidFill>
                <a:latin typeface="+mj-lt"/>
              </a:rPr>
              <a:t>мы ни </a:t>
            </a:r>
            <a:r>
              <a:rPr lang="ru-RU" sz="4000" b="1" dirty="0">
                <a:solidFill>
                  <a:srgbClr val="302B3A"/>
                </a:solidFill>
                <a:latin typeface="+mj-lt"/>
              </a:rPr>
              <a:t>в какой Таити! Нас и здесь неплохо кормят</a:t>
            </a:r>
            <a:r>
              <a:rPr lang="ru-RU" sz="4000" b="1" dirty="0" smtClean="0">
                <a:solidFill>
                  <a:srgbClr val="302B3A"/>
                </a:solidFill>
                <a:latin typeface="+mj-lt"/>
              </a:rPr>
              <a:t>» </a:t>
            </a:r>
            <a:endParaRPr lang="ru-RU" sz="4000" b="1" dirty="0">
              <a:latin typeface="+mj-lt"/>
            </a:endParaRPr>
          </a:p>
        </p:txBody>
      </p:sp>
      <p:pic>
        <p:nvPicPr>
          <p:cNvPr id="4098" name="Picture 2" descr="https://1gai.ru/uploads/posts/2023-04/1681114892_02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92896"/>
            <a:ext cx="6408712" cy="4052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825808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65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https://1gai.ru/uploads/posts/2023-04/1681114864_3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0" y="1674143"/>
            <a:ext cx="6876256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116632"/>
            <a:ext cx="8943528" cy="132343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302B3A"/>
                </a:solidFill>
                <a:latin typeface="+mj-lt"/>
              </a:rPr>
              <a:t>Пятачок: «До пятницы я совершенно свободен!».</a:t>
            </a:r>
            <a:endParaRPr lang="ru-RU" sz="4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22350437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44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1gai.ru/uploads/posts/2023-04/1681114889_0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35087"/>
            <a:ext cx="748883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0548" y="0"/>
            <a:ext cx="9145016" cy="230832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302B3A"/>
                </a:solidFill>
                <a:latin typeface="+mj-lt"/>
              </a:rPr>
              <a:t>Малыш: «Поверь </a:t>
            </a:r>
            <a:r>
              <a:rPr lang="ru-RU" sz="3600" b="1" dirty="0">
                <a:solidFill>
                  <a:srgbClr val="302B3A"/>
                </a:solidFill>
                <a:latin typeface="+mj-lt"/>
              </a:rPr>
              <a:t>мне, не в пирогах счастье</a:t>
            </a:r>
            <a:r>
              <a:rPr lang="ru-RU" sz="3600" b="1" dirty="0" smtClean="0">
                <a:solidFill>
                  <a:srgbClr val="302B3A"/>
                </a:solidFill>
                <a:latin typeface="+mj-lt"/>
              </a:rPr>
              <a:t>…</a:t>
            </a:r>
          </a:p>
          <a:p>
            <a:r>
              <a:rPr lang="ru-RU" sz="3600" b="1" dirty="0" err="1" smtClean="0">
                <a:solidFill>
                  <a:srgbClr val="302B3A"/>
                </a:solidFill>
                <a:latin typeface="+mj-lt"/>
              </a:rPr>
              <a:t>Карлсон</a:t>
            </a:r>
            <a:r>
              <a:rPr lang="ru-RU" sz="3600" b="1" dirty="0" smtClean="0">
                <a:solidFill>
                  <a:srgbClr val="302B3A"/>
                </a:solidFill>
                <a:latin typeface="+mj-lt"/>
              </a:rPr>
              <a:t>: «Ты </a:t>
            </a:r>
            <a:r>
              <a:rPr lang="ru-RU" sz="3600" b="1" dirty="0">
                <a:solidFill>
                  <a:srgbClr val="302B3A"/>
                </a:solidFill>
                <a:latin typeface="+mj-lt"/>
              </a:rPr>
              <a:t>что, с ума сошёл? А в чём же ещё</a:t>
            </a:r>
            <a:r>
              <a:rPr lang="ru-RU" sz="3600" b="1" dirty="0" smtClean="0">
                <a:solidFill>
                  <a:srgbClr val="302B3A"/>
                </a:solidFill>
                <a:latin typeface="+mj-lt"/>
              </a:rPr>
              <a:t>?»</a:t>
            </a:r>
            <a:endParaRPr lang="ru-RU" sz="36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99090189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459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2483768" y="2996952"/>
            <a:ext cx="1800200" cy="172819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Не верю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533786" y="202332"/>
            <a:ext cx="6048672" cy="20882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Золотое яичко разбил дед</a:t>
            </a:r>
            <a:r>
              <a:rPr lang="ru-RU" sz="54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endParaRPr lang="ru-RU" sz="54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724128" y="2996952"/>
            <a:ext cx="1728192" cy="1800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66"/>
                </a:solidFill>
              </a:rPr>
              <a:t>В</a:t>
            </a:r>
            <a:r>
              <a:rPr lang="ru-RU" sz="2400" b="1" dirty="0" smtClean="0">
                <a:solidFill>
                  <a:srgbClr val="FF0066"/>
                </a:solidFill>
              </a:rPr>
              <a:t>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3528" y="692696"/>
            <a:ext cx="1080120" cy="108012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0066"/>
                </a:solidFill>
              </a:rPr>
              <a:t>3</a:t>
            </a:r>
          </a:p>
        </p:txBody>
      </p:sp>
      <p:pic>
        <p:nvPicPr>
          <p:cNvPr id="11266" name="Picture 2" descr="http://www.yenislayt.com/upload/451de40db5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2458" y="5570215"/>
            <a:ext cx="1296144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4452903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3B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31"/>
            <a:ext cx="91344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1gai.ru/uploads/posts/2023-04/1681114925_0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16832"/>
            <a:ext cx="6264696" cy="4698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478413"/>
            <a:ext cx="82809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302B3A"/>
                </a:solidFill>
                <a:latin typeface="+mj-lt"/>
              </a:rPr>
              <a:t>Кот Леопольд: «Ребята</a:t>
            </a:r>
            <a:r>
              <a:rPr lang="ru-RU" sz="4000" b="1" dirty="0">
                <a:solidFill>
                  <a:srgbClr val="302B3A"/>
                </a:solidFill>
                <a:latin typeface="+mj-lt"/>
              </a:rPr>
              <a:t>, давайте жить дружно!» — </a:t>
            </a:r>
            <a:endParaRPr lang="ru-RU" sz="4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01794539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44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10" y="260648"/>
            <a:ext cx="7842448" cy="588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0552660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avatars.mds.yandex.net/get-vthumb/3985616/fbd9fd69f03cfae38e37bf710e86d168/800x4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1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323528" y="0"/>
            <a:ext cx="3280065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600" b="1" dirty="0" smtClean="0">
                <a:ln>
                  <a:solidFill>
                    <a:schemeClr val="tx1"/>
                  </a:solidFill>
                </a:ln>
                <a:solidFill>
                  <a:srgbClr val="3A08F2"/>
                </a:solidFill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kumimoji="0" lang="ru-RU" sz="66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3A08F2"/>
                </a:soli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 тур:</a:t>
            </a:r>
            <a:endParaRPr kumimoji="0" lang="ru-RU" sz="66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3A08F2"/>
              </a:solidFill>
              <a:effectLst/>
              <a:latin typeface="Segoe Print" pitchFamily="2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mdoukolokolchik.68edu.ru/wp-content/uploads/2012/12/garcya_us_wall_mix10131.jpg"/>
          <p:cNvPicPr>
            <a:picLocks noChangeAspect="1" noChangeArrowheads="1"/>
          </p:cNvPicPr>
          <p:nvPr/>
        </p:nvPicPr>
        <p:blipFill>
          <a:blip r:embed="rId2" cstate="print"/>
          <a:srcRect l="4584" r="120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02742" y="2214554"/>
            <a:ext cx="904125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 w="28575">
                  <a:solidFill>
                    <a:schemeClr val="tx1"/>
                  </a:solidFill>
                </a:ln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13500000" scaled="1"/>
                  <a:tileRect/>
                </a:gra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До новых встреч со сказкой!!!</a:t>
            </a:r>
            <a:endParaRPr kumimoji="0" lang="ru-RU" sz="4400" b="1" i="0" u="none" strike="noStrike" cap="none" normalizeH="0" baseline="0" dirty="0" smtClean="0">
              <a:ln w="28575">
                <a:solidFill>
                  <a:schemeClr val="tx1"/>
                </a:solidFill>
              </a:ln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13500000" scaled="1"/>
                <a:tileRect/>
              </a:gradFill>
              <a:effectLst/>
              <a:latin typeface="Segoe Print" pitchFamily="2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459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4932040" y="4949750"/>
            <a:ext cx="1800200" cy="172819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Не верю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051720" y="260648"/>
            <a:ext cx="6048672" cy="20882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Муха-Цокотуха, когда пошла по </a:t>
            </a:r>
            <a:r>
              <a:rPr lang="ru-RU" sz="40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полю, нашла чайник</a:t>
            </a:r>
            <a:endParaRPr lang="ru-RU" sz="40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547664" y="2924944"/>
            <a:ext cx="1728192" cy="1800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66"/>
                </a:solidFill>
              </a:rPr>
              <a:t>В</a:t>
            </a:r>
            <a:r>
              <a:rPr lang="ru-RU" sz="2400" b="1" dirty="0" smtClean="0">
                <a:solidFill>
                  <a:srgbClr val="FF0066"/>
                </a:solidFill>
              </a:rPr>
              <a:t>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3528" y="692696"/>
            <a:ext cx="1080120" cy="108012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0066"/>
                </a:solidFill>
              </a:rPr>
              <a:t>4</a:t>
            </a:r>
          </a:p>
        </p:txBody>
      </p:sp>
      <p:pic>
        <p:nvPicPr>
          <p:cNvPr id="11266" name="Picture 2" descr="http://www.yenislayt.com/upload/451de40db5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2458" y="5570215"/>
            <a:ext cx="1296144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3780053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3B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459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5076056" y="3048595"/>
            <a:ext cx="1800200" cy="172819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66"/>
                </a:solidFill>
              </a:rPr>
              <a:t>В</a:t>
            </a:r>
            <a:r>
              <a:rPr lang="ru-RU" sz="2400" b="1" dirty="0" smtClean="0">
                <a:solidFill>
                  <a:srgbClr val="FF0066"/>
                </a:solidFill>
              </a:rPr>
              <a:t>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051720" y="260648"/>
            <a:ext cx="6048672" cy="20882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Репку тянули </a:t>
            </a:r>
          </a:p>
          <a:p>
            <a:pPr algn="ctr"/>
            <a:r>
              <a:rPr lang="ru-RU" sz="54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три человека</a:t>
            </a:r>
            <a:endParaRPr lang="ru-RU" sz="54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961964" y="2924944"/>
            <a:ext cx="1728192" cy="1800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Не верю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3528" y="692696"/>
            <a:ext cx="1080120" cy="108012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0066"/>
                </a:solidFill>
              </a:rPr>
              <a:t>5</a:t>
            </a:r>
          </a:p>
        </p:txBody>
      </p:sp>
      <p:pic>
        <p:nvPicPr>
          <p:cNvPr id="11266" name="Picture 2" descr="http://www.yenislayt.com/upload/451de40db5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2458" y="5570215"/>
            <a:ext cx="1296144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5244966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3B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459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2483768" y="2996952"/>
            <a:ext cx="1800200" cy="172819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Не верю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051720" y="260648"/>
            <a:ext cx="6048672" cy="20882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С</a:t>
            </a:r>
            <a:r>
              <a:rPr lang="ru-RU" sz="40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тарик  у </a:t>
            </a:r>
            <a:r>
              <a:rPr lang="ru-RU" sz="40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Золотой рыбки в первый </a:t>
            </a:r>
            <a:r>
              <a:rPr lang="ru-RU" sz="40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раз попросил корыто</a:t>
            </a:r>
            <a:endParaRPr lang="ru-RU" sz="40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724128" y="2996952"/>
            <a:ext cx="1728192" cy="1800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66"/>
                </a:solidFill>
              </a:rPr>
              <a:t>В</a:t>
            </a:r>
            <a:r>
              <a:rPr lang="ru-RU" sz="2400" b="1" dirty="0" smtClean="0">
                <a:solidFill>
                  <a:srgbClr val="FF0066"/>
                </a:solidFill>
              </a:rPr>
              <a:t>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3528" y="692696"/>
            <a:ext cx="1080120" cy="108012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0066"/>
                </a:solidFill>
              </a:rPr>
              <a:t>6</a:t>
            </a:r>
          </a:p>
        </p:txBody>
      </p:sp>
      <p:pic>
        <p:nvPicPr>
          <p:cNvPr id="11266" name="Picture 2" descr="http://www.yenislayt.com/upload/451de40db5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2458" y="5570215"/>
            <a:ext cx="1296144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6212820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3B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459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4175956" y="4581128"/>
            <a:ext cx="1800200" cy="172819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66"/>
                </a:solidFill>
              </a:rPr>
              <a:t>Не верю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051720" y="260648"/>
            <a:ext cx="6048672" cy="20882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Мальвина была блондинкой</a:t>
            </a:r>
            <a:endParaRPr lang="ru-RU" sz="54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705558" y="2996952"/>
            <a:ext cx="1728192" cy="1800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66"/>
                </a:solidFill>
              </a:rPr>
              <a:t>В</a:t>
            </a:r>
            <a:r>
              <a:rPr lang="ru-RU" sz="2400" b="1" dirty="0" smtClean="0">
                <a:solidFill>
                  <a:srgbClr val="FF0066"/>
                </a:solidFill>
              </a:rPr>
              <a:t>ерю</a:t>
            </a:r>
            <a:endParaRPr lang="ru-RU" sz="2400" b="1" dirty="0">
              <a:solidFill>
                <a:srgbClr val="FF0066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3528" y="692696"/>
            <a:ext cx="1080120" cy="108012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rgbClr val="FF0066"/>
                </a:solidFill>
              </a:rPr>
              <a:t>7</a:t>
            </a:r>
          </a:p>
        </p:txBody>
      </p:sp>
      <p:pic>
        <p:nvPicPr>
          <p:cNvPr id="11266" name="Picture 2" descr="http://www.yenislayt.com/upload/451de40db5.gi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2458" y="5570215"/>
            <a:ext cx="1296144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965553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3B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1559</TotalTime>
  <Words>553</Words>
  <Application>Microsoft Office PowerPoint</Application>
  <PresentationFormat>Экран (4:3)</PresentationFormat>
  <Paragraphs>144</Paragraphs>
  <Slides>53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60" baseType="lpstr">
      <vt:lpstr>Arial</vt:lpstr>
      <vt:lpstr>Arial Black</vt:lpstr>
      <vt:lpstr>Calibri</vt:lpstr>
      <vt:lpstr>Monotype Corsiva</vt:lpstr>
      <vt:lpstr>Segoe Print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Нина Анатольевна</dc:creator>
  <cp:lastModifiedBy>Пользователь</cp:lastModifiedBy>
  <cp:revision>79</cp:revision>
  <dcterms:created xsi:type="dcterms:W3CDTF">2016-01-21T10:05:50Z</dcterms:created>
  <dcterms:modified xsi:type="dcterms:W3CDTF">2025-10-15T05:15:09Z</dcterms:modified>
</cp:coreProperties>
</file>