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74" r:id="rId5"/>
    <p:sldId id="261" r:id="rId6"/>
    <p:sldId id="262" r:id="rId7"/>
    <p:sldId id="275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6840760" cy="2232248"/>
          </a:xfrm>
        </p:spPr>
        <p:txBody>
          <a:bodyPr>
            <a:normAutofit/>
          </a:bodyPr>
          <a:lstStyle>
            <a:lvl1pPr>
              <a:defRPr sz="6600" b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212976"/>
            <a:ext cx="6840760" cy="108012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7" name="Picture 3" descr="C:\Users\User\Desktop\9 мая\0_5b433_c335cce6_L.png"/>
          <p:cNvPicPr>
            <a:picLocks noChangeAspect="1" noChangeArrowheads="1"/>
          </p:cNvPicPr>
          <p:nvPr/>
        </p:nvPicPr>
        <p:blipFill>
          <a:blip r:embed="rId3" cstate="print"/>
          <a:srcRect l="24296" r="33368"/>
          <a:stretch>
            <a:fillRect/>
          </a:stretch>
        </p:blipFill>
        <p:spPr bwMode="auto">
          <a:xfrm flipH="1">
            <a:off x="7740352" y="0"/>
            <a:ext cx="1259632" cy="566124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8" name="Picture 4" descr="C:\Users\User\Desktop\9 мая\0_5b4ac_17c66fec_L.png"/>
          <p:cNvPicPr>
            <a:picLocks noChangeAspect="1" noChangeArrowheads="1"/>
          </p:cNvPicPr>
          <p:nvPr/>
        </p:nvPicPr>
        <p:blipFill>
          <a:blip r:embed="rId4" cstate="print"/>
          <a:srcRect t="23866" r="19362" b="20457"/>
          <a:stretch>
            <a:fillRect/>
          </a:stretch>
        </p:blipFill>
        <p:spPr bwMode="auto">
          <a:xfrm>
            <a:off x="1115616" y="4581128"/>
            <a:ext cx="3303431" cy="227687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6" name="Picture 2" descr="C:\Users\User\Desktop\9 мая\86964062_0_5b4bd_f5fca2f6_XL.jpg"/>
          <p:cNvPicPr>
            <a:picLocks noChangeAspect="1" noChangeArrowheads="1"/>
          </p:cNvPicPr>
          <p:nvPr/>
        </p:nvPicPr>
        <p:blipFill>
          <a:blip r:embed="rId5" cstate="print"/>
          <a:srcRect l="14818" t="11896" r="10773" b="33234"/>
          <a:stretch>
            <a:fillRect/>
          </a:stretch>
        </p:blipFill>
        <p:spPr bwMode="auto">
          <a:xfrm>
            <a:off x="4788024" y="4509120"/>
            <a:ext cx="4355976" cy="211912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8780" y="188640"/>
            <a:ext cx="1034664" cy="10801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71600" cy="101428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128792" cy="1143000"/>
          </a:xfrm>
          <a:solidFill>
            <a:srgbClr val="FF9966">
              <a:alpha val="24000"/>
            </a:srgbClr>
          </a:solidFill>
        </p:spPr>
        <p:txBody>
          <a:bodyPr>
            <a:normAutofit/>
          </a:bodyPr>
          <a:lstStyle>
            <a:lvl1pPr>
              <a:defRPr sz="6000">
                <a:solidFill>
                  <a:srgbClr val="4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075" name="Picture 3" descr="C:\Users\User\Desktop\9 мая\0_5b4e5_eae1dca4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6093296"/>
            <a:ext cx="6264696" cy="61642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076" name="Picture 4" descr="C:\Users\User\Desktop\9 мая\0_5b4e4_c960b2ef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58841" flipH="1">
            <a:off x="496069" y="4679592"/>
            <a:ext cx="1681072" cy="222568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077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2869" y="188640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717032"/>
            <a:ext cx="7772400" cy="1362075"/>
          </a:xfrm>
        </p:spPr>
        <p:txBody>
          <a:bodyPr anchor="t">
            <a:normAutofit/>
          </a:bodyPr>
          <a:lstStyle>
            <a:lvl1pPr algn="l">
              <a:defRPr sz="4800" b="0" cap="all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>
                <a:solidFill>
                  <a:srgbClr val="040200"/>
                </a:solidFill>
                <a:latin typeface="Monotype Corsiva" pitchFamily="66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C:\Users\User\Desktop\9 мая\0_5b4ac_17c66fec_L.png"/>
          <p:cNvPicPr>
            <a:picLocks noChangeAspect="1" noChangeArrowheads="1"/>
          </p:cNvPicPr>
          <p:nvPr/>
        </p:nvPicPr>
        <p:blipFill>
          <a:blip r:embed="rId3" cstate="print"/>
          <a:srcRect t="23866" r="19362" b="20457"/>
          <a:stretch>
            <a:fillRect/>
          </a:stretch>
        </p:blipFill>
        <p:spPr bwMode="auto">
          <a:xfrm>
            <a:off x="3347864" y="4928546"/>
            <a:ext cx="2799375" cy="192945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0" name="Picture 2" descr="C:\Users\User\Desktop\9 мая\0_5b4e4_c960b2ef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5157192"/>
            <a:ext cx="2336355" cy="14622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2" descr="C:\Users\User\Desktop\9 мая\0_5b4e4_c960b2ef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3568" y="5157192"/>
            <a:ext cx="2592288" cy="14622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1" name="Picture 3" descr="C:\Users\User\Desktop\9 мая\0_5b4e5_eae1dca4_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396536" cy="117951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692696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512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4098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2869" y="188640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1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2869" y="188640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6851104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2869" y="188640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3269" y="188640"/>
            <a:ext cx="1103642" cy="115212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188640"/>
            <a:ext cx="875060" cy="91350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4690" y="188640"/>
            <a:ext cx="758754" cy="79208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9966">
              <a:alpha val="39000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7A30C-9466-4FE1-9810-00E8142685B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6000" kern="1200">
          <a:solidFill>
            <a:srgbClr val="46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onotype Corsiva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Великая сила духа народа в годы Великой Отечественной войны в литературных произведениях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00430" y="3571876"/>
            <a:ext cx="4023898" cy="1071570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 smtClean="0"/>
              <a:t>Учитель русского языка и литературы МКОУ </a:t>
            </a:r>
            <a:r>
              <a:rPr lang="ru-RU" sz="3200" dirty="0" err="1" smtClean="0"/>
              <a:t>Тогучинского</a:t>
            </a:r>
            <a:r>
              <a:rPr lang="ru-RU" sz="3200" dirty="0" smtClean="0"/>
              <a:t> района  «</a:t>
            </a:r>
            <a:r>
              <a:rPr lang="ru-RU" sz="3200" dirty="0" err="1" smtClean="0"/>
              <a:t>Березиковская</a:t>
            </a:r>
            <a:r>
              <a:rPr lang="ru-RU" sz="3200" dirty="0" smtClean="0"/>
              <a:t> средняя школа»</a:t>
            </a:r>
          </a:p>
          <a:p>
            <a:r>
              <a:rPr lang="ru-RU" sz="3200" dirty="0" smtClean="0"/>
              <a:t> Любовь Петровна Бойченко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Я\Desktop\Рождественские чтения\soldaty_na_priva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290"/>
            <a:ext cx="5929321" cy="37521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785786" y="4000504"/>
            <a:ext cx="628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Жить без пищи можно сутки,</a:t>
            </a:r>
          </a:p>
          <a:p>
            <a:pPr algn="ctr"/>
            <a:r>
              <a:rPr lang="ru-RU" sz="2400" b="1" dirty="0" smtClean="0"/>
              <a:t>Можно больше, но порой</a:t>
            </a:r>
          </a:p>
          <a:p>
            <a:pPr algn="ctr"/>
            <a:r>
              <a:rPr lang="ru-RU" sz="2400" b="1" dirty="0" smtClean="0"/>
              <a:t>На войне одной минутки</a:t>
            </a:r>
          </a:p>
          <a:p>
            <a:pPr algn="ctr"/>
            <a:r>
              <a:rPr lang="ru-RU" sz="2400" b="1" dirty="0" smtClean="0"/>
              <a:t>Не прожить без прибаутки,</a:t>
            </a:r>
          </a:p>
          <a:p>
            <a:pPr algn="ctr"/>
            <a:r>
              <a:rPr lang="ru-RU" sz="2400" b="1" dirty="0" smtClean="0"/>
              <a:t>Шутки самой немудрой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20180428_082804_HDR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205" r="2459" b="17670"/>
          <a:stretch>
            <a:fillRect/>
          </a:stretch>
        </p:blipFill>
        <p:spPr>
          <a:xfrm>
            <a:off x="4363992" y="857232"/>
            <a:ext cx="4780008" cy="28714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562" r="14166" b="2500"/>
          <a:stretch>
            <a:fillRect/>
          </a:stretch>
        </p:blipFill>
        <p:spPr>
          <a:xfrm>
            <a:off x="0" y="3357562"/>
            <a:ext cx="6490200" cy="30718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20180428_082804_HDR.jpg"/>
          <p:cNvPicPr>
            <a:picLocks noChangeAspect="1"/>
          </p:cNvPicPr>
          <p:nvPr/>
        </p:nvPicPr>
        <p:blipFill>
          <a:blip r:embed="rId4" cstate="print"/>
          <a:srcRect l="17641" t="40625" r="7090" b="4687"/>
          <a:stretch>
            <a:fillRect/>
          </a:stretch>
        </p:blipFill>
        <p:spPr>
          <a:xfrm>
            <a:off x="0" y="214290"/>
            <a:ext cx="5161972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Я\Desktop\Рождественские чтения\IMG-20190910-WA0006.jpg"/>
          <p:cNvPicPr>
            <a:picLocks noChangeAspect="1" noChangeArrowheads="1"/>
          </p:cNvPicPr>
          <p:nvPr/>
        </p:nvPicPr>
        <p:blipFill>
          <a:blip r:embed="rId2"/>
          <a:srcRect r="18620" b="34895"/>
          <a:stretch>
            <a:fillRect/>
          </a:stretch>
        </p:blipFill>
        <p:spPr bwMode="auto">
          <a:xfrm>
            <a:off x="0" y="214290"/>
            <a:ext cx="9144000" cy="57150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Я\Desktop\Рождественские чтения\14456631151iqheaeovbb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31640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Я\Desktop\Рождественские чтения\1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00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Я\Desktop\79600c862a73059cc8e8ccf50df0bcd3_160x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286248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429124" y="285728"/>
            <a:ext cx="3643338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538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Уникальная книга британского историка, созданная на основе многочисленных интервью с уцелевшими ветеранами Вермахта, участниками вторжения в СССР. История блицкрига и его провала глазами простых немецких солдат и офицеров, которые на собственной шкуре испытали, что такое война с русским народом, и с ужасом наблюдали, как их поход за победными венками превратился в марш за березовыми крестами.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Я\Desktop\Рождественские чтения\tabakov-450x337.jpg"/>
          <p:cNvPicPr/>
          <p:nvPr/>
        </p:nvPicPr>
        <p:blipFill>
          <a:blip r:embed="rId2"/>
          <a:srcRect l="17484" r="31311"/>
          <a:stretch>
            <a:fillRect/>
          </a:stretch>
        </p:blipFill>
        <p:spPr bwMode="auto">
          <a:xfrm>
            <a:off x="285720" y="214290"/>
            <a:ext cx="2643238" cy="407069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143240" y="214290"/>
            <a:ext cx="31432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Самый юный герой России. Настоящий Мужчина, которому было всего 7 лет. Единственный семилетний обладатель Ордена Мужества. К сожалению, посмертно.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Я\Desktop\Plotnikova_Mr_Vld_grf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428868"/>
            <a:ext cx="2094865" cy="243459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429388" y="2500306"/>
            <a:ext cx="207170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Марина Плотникова – юная девушка, спасшая ценой собственной жизни трех тонущих детей.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4929199"/>
            <a:ext cx="7429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Всех героев России перечислить невозможно: на начало 2017 года их насчитывается 1042 человека (посмертно получили звание 474 человека).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Я\Desktop\Рождественские чтения\IMG_230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569786" cy="30465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C:\Users\Я\Desktop\Рождественские чтения\IMG_12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000372"/>
            <a:ext cx="4793405" cy="33622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28596" y="4000504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Стою в почётном карауле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сердце замерло в груди…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Я\Desktop\Рождественские чтения\20190508_21215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143404" cy="59293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4500562" y="428604"/>
            <a:ext cx="378621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ты солдат, тех павших, подвиг вспомни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 сердце береги – не забывай!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Зажги свечу ты в память о погибших!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душе зажги и никогда не задувай!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Я\Desktop\1857428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460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Я\Desktop\Рождественские чтения\IMG_20191126_155952.jpg"/>
          <p:cNvPicPr/>
          <p:nvPr/>
        </p:nvPicPr>
        <p:blipFill>
          <a:blip r:embed="rId2" cstate="print"/>
          <a:srcRect t="2685" r="4208" b="6011"/>
          <a:stretch>
            <a:fillRect/>
          </a:stretch>
        </p:blipFill>
        <p:spPr bwMode="auto">
          <a:xfrm>
            <a:off x="214282" y="214290"/>
            <a:ext cx="471490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72066" y="428604"/>
            <a:ext cx="3071834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Мой дед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Нестеренко Андрей Иванович и моя бабушка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Мария. 1939 год.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Отцу здесь один  год.</a:t>
            </a:r>
          </a:p>
          <a:p>
            <a:pPr algn="ctr"/>
            <a:endParaRPr lang="ru-RU" sz="24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Воевал, писал письма бабушке, беспокоился о сыне. Погиб в Венгрии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6 октября  1944 года.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Бабушка получила похоронку, написанную от руки.</a:t>
            </a: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Я\Desktop\Рождественские чтения\IMG_20191126_1555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5357850" cy="57150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6000760" y="642918"/>
            <a:ext cx="235745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Похоронка … 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Письма деда…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Пожелтевшие, хрупкие,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сама человеческая жизнь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Я\Desktop\Рождественские чтения\IMG-20180509-WA0025.jpg"/>
          <p:cNvPicPr>
            <a:picLocks noChangeAspect="1" noChangeArrowheads="1"/>
          </p:cNvPicPr>
          <p:nvPr/>
        </p:nvPicPr>
        <p:blipFill>
          <a:blip r:embed="rId2"/>
          <a:srcRect l="12857" t="6157" r="5715"/>
          <a:stretch>
            <a:fillRect/>
          </a:stretch>
        </p:blipFill>
        <p:spPr bwMode="auto">
          <a:xfrm>
            <a:off x="428596" y="285728"/>
            <a:ext cx="4071966" cy="59233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4786314" y="1357298"/>
            <a:ext cx="4357686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Мой дед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(брат бабушки)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Кравченко Иван Кузьмич.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Геройски погиб в 1943 году.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Похоронен в братской могиле в Белоруссии.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Мой брат разыскал его  и побывал на его могиле.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Я\Desktop\Рождественские чтения\20190509_105632.jpg"/>
          <p:cNvPicPr/>
          <p:nvPr/>
        </p:nvPicPr>
        <p:blipFill>
          <a:blip r:embed="rId2" cstate="print"/>
          <a:srcRect r="8621" b="24658"/>
          <a:stretch>
            <a:fillRect/>
          </a:stretch>
        </p:blipFill>
        <p:spPr bwMode="auto">
          <a:xfrm>
            <a:off x="428596" y="285728"/>
            <a:ext cx="3786214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C:\Users\Я\Desktop\Рождественские чтения\IMG_1209 (2).JPG"/>
          <p:cNvPicPr/>
          <p:nvPr/>
        </p:nvPicPr>
        <p:blipFill>
          <a:blip r:embed="rId3" cstate="print"/>
          <a:srcRect b="13676"/>
          <a:stretch>
            <a:fillRect/>
          </a:stretch>
        </p:blipFill>
        <p:spPr bwMode="auto">
          <a:xfrm>
            <a:off x="3648175" y="2786058"/>
            <a:ext cx="5210105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572000" y="357166"/>
            <a:ext cx="321471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много лет промчалось с той войны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только память остается в силе.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Лишь дайте ей минуту тишины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 имя павших и живых солдат России…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держимое 9" descr="IMG_334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t="14145" b="19842"/>
          <a:stretch>
            <a:fillRect/>
          </a:stretch>
        </p:blipFill>
        <p:spPr>
          <a:xfrm rot="273220">
            <a:off x="524224" y="532461"/>
            <a:ext cx="6340305" cy="31390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Содержимое 6" descr="IMG_3337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 t="21210" b="12804"/>
          <a:stretch>
            <a:fillRect/>
          </a:stretch>
        </p:blipFill>
        <p:spPr>
          <a:xfrm>
            <a:off x="3500430" y="3571876"/>
            <a:ext cx="5196567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Содержимое 6" descr="IMG_3337.JPG"/>
          <p:cNvPicPr>
            <a:picLocks noChangeAspect="1"/>
          </p:cNvPicPr>
          <p:nvPr/>
        </p:nvPicPr>
        <p:blipFill>
          <a:blip r:embed="rId4" cstate="print"/>
          <a:srcRect l="19442" t="-2357" r="15160"/>
          <a:stretch>
            <a:fillRect/>
          </a:stretch>
        </p:blipFill>
        <p:spPr>
          <a:xfrm>
            <a:off x="1071538" y="3143248"/>
            <a:ext cx="2643206" cy="310276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Я\Desktop\Рождественские чтения\все книга и героя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Рождественские чтения\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7572428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 м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 мая</Template>
  <TotalTime>286</TotalTime>
  <Words>337</Words>
  <Application>Microsoft Office PowerPoint</Application>
  <PresentationFormat>Экран (4:3)</PresentationFormat>
  <Paragraphs>46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9 мая</vt:lpstr>
      <vt:lpstr>Великая сила духа народа в годы Великой Отечественной войны в литературных произведениях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Я</cp:lastModifiedBy>
  <cp:revision>27</cp:revision>
  <dcterms:created xsi:type="dcterms:W3CDTF">2014-03-31T18:12:43Z</dcterms:created>
  <dcterms:modified xsi:type="dcterms:W3CDTF">2019-11-27T14:12:08Z</dcterms:modified>
</cp:coreProperties>
</file>