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858875" cy="864096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Красная Книга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дмин\Desktop\3178514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7457">
            <a:off x="2977419" y="1493152"/>
            <a:ext cx="3818087" cy="498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1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88640"/>
            <a:ext cx="4536504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 снежных горах Азии </a:t>
            </a:r>
            <a:br>
              <a:rPr lang="ru-RU" dirty="0"/>
            </a:br>
            <a:r>
              <a:rPr lang="ru-RU" dirty="0"/>
              <a:t>прячется тот кис:</a:t>
            </a:r>
            <a:br>
              <a:rPr lang="ru-RU" dirty="0"/>
            </a:br>
            <a:r>
              <a:rPr lang="ru-RU" dirty="0"/>
              <a:t>грозный и пушистый ...</a:t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админ\Desktop\1211733192_4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71"/>
            <a:ext cx="4032448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38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16632"/>
            <a:ext cx="3851920" cy="539853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Живет он там, где холода,</a:t>
            </a:r>
            <a:br>
              <a:rPr lang="ru-RU" sz="4000" dirty="0"/>
            </a:br>
            <a:r>
              <a:rPr lang="ru-RU" sz="4000" dirty="0"/>
              <a:t>И ловит рыбу из-под льда.</a:t>
            </a:r>
            <a:br>
              <a:rPr lang="ru-RU" sz="4000" dirty="0"/>
            </a:br>
            <a:r>
              <a:rPr lang="ru-RU" sz="4000" dirty="0"/>
              <a:t>Он в шубе белой щеголяет,</a:t>
            </a:r>
            <a:br>
              <a:rPr lang="ru-RU" sz="4000" dirty="0"/>
            </a:br>
            <a:r>
              <a:rPr lang="ru-RU" sz="4000" dirty="0"/>
              <a:t>Умеет плавать и ныряет.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122" name="Picture 2" descr="C:\Users\админ\Desktop\93901722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6632"/>
            <a:ext cx="540256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8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05064"/>
            <a:ext cx="7118176" cy="2852936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  <a:t>Белая чашка на зелёном блюдце по реке плывёт.</a:t>
            </a:r>
            <a:br>
              <a:rPr lang="ru-RU" sz="3600" dirty="0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</a:br>
            <a:r>
              <a:rPr lang="ru-RU" sz="3600" dirty="0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  <a:t>Плывёт </a:t>
            </a:r>
            <a:r>
              <a:rPr lang="ru-RU" sz="3600" dirty="0" err="1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  <a:t>белоснежка</a:t>
            </a:r>
            <a:r>
              <a:rPr lang="ru-RU" sz="3600" dirty="0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  <a:t> на зелёной </a:t>
            </a:r>
            <a:r>
              <a:rPr lang="ru-RU" sz="3600" dirty="0" smtClean="0">
                <a:solidFill>
                  <a:srgbClr val="333333"/>
                </a:solidFill>
                <a:effectLst/>
                <a:latin typeface="Franklin Gothic Demi" panose="020B0703020102020204" pitchFamily="34" charset="0"/>
                <a:ea typeface="Calibri"/>
              </a:rPr>
              <a:t>лодочке </a:t>
            </a:r>
            <a:endParaRPr lang="ru-RU" sz="3600" dirty="0">
              <a:latin typeface="Franklin Gothic Demi" panose="020B0703020102020204" pitchFamily="34" charset="0"/>
            </a:endParaRPr>
          </a:p>
        </p:txBody>
      </p:sp>
      <p:pic>
        <p:nvPicPr>
          <p:cNvPr id="2051" name="Picture 3" descr="C:\Users\админ\Desktop\img_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" y="29521"/>
            <a:ext cx="5837344" cy="391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61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404664"/>
            <a:ext cx="4392488" cy="5110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/>
              <a:t>Колокол колышется,</a:t>
            </a:r>
            <a:br>
              <a:rPr lang="ru-RU" sz="4400" dirty="0"/>
            </a:br>
            <a:r>
              <a:rPr lang="ru-RU" sz="4400" dirty="0"/>
              <a:t>А звона не слышится. 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3074" name="Picture 2" descr="C:\Users\админ\Desktop\iyun_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392488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4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88640"/>
            <a:ext cx="3373760" cy="53265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Появились бубенчики – </a:t>
            </a:r>
            <a:br>
              <a:rPr lang="ru-RU" sz="3200" dirty="0"/>
            </a:br>
            <a:r>
              <a:rPr lang="ru-RU" sz="3200" dirty="0"/>
              <a:t>Белые горошки.</a:t>
            </a:r>
            <a:br>
              <a:rPr lang="ru-RU" sz="3200" dirty="0"/>
            </a:br>
            <a:r>
              <a:rPr lang="ru-RU" sz="3200" dirty="0"/>
              <a:t>Распустились колокольчики</a:t>
            </a:r>
            <a:br>
              <a:rPr lang="ru-RU" sz="3200" dirty="0"/>
            </a:br>
            <a:r>
              <a:rPr lang="ru-RU" sz="3200" dirty="0"/>
              <a:t>На зелёной ножке.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098" name="Picture 2" descr="C:\Users\админ\Desktop\81026181_large_145569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32048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17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332656"/>
            <a:ext cx="3312368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Колосится в поле рожь,</a:t>
            </a:r>
            <a:br>
              <a:rPr lang="ru-RU" sz="3200" dirty="0"/>
            </a:br>
            <a:r>
              <a:rPr lang="ru-RU" sz="3200" dirty="0"/>
              <a:t>Там во ржи цветок найдёшь.</a:t>
            </a:r>
            <a:br>
              <a:rPr lang="ru-RU" sz="3200" dirty="0"/>
            </a:br>
            <a:r>
              <a:rPr lang="ru-RU" sz="3200" dirty="0"/>
              <a:t>Ярко синий и пушистый, </a:t>
            </a:r>
            <a:br>
              <a:rPr lang="ru-RU" sz="3200" dirty="0"/>
            </a:br>
            <a:r>
              <a:rPr lang="ru-RU" sz="3200" dirty="0"/>
              <a:t>Только жаль, что не душистый. 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5122" name="Picture 2" descr="C:\Users\админ\Desktop\tr003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112427" cy="49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6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332656"/>
            <a:ext cx="3229744" cy="56166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Просит у меня дружок</a:t>
            </a:r>
            <a:br>
              <a:rPr lang="ru-RU" sz="3600" dirty="0"/>
            </a:br>
            <a:r>
              <a:rPr lang="ru-RU" sz="3600" dirty="0"/>
              <a:t>Фиолетовый цветок.</a:t>
            </a:r>
            <a:br>
              <a:rPr lang="ru-RU" sz="3600" dirty="0"/>
            </a:br>
            <a:r>
              <a:rPr lang="ru-RU" sz="3600" dirty="0"/>
              <a:t>Мне отдать его не жалко,</a:t>
            </a:r>
            <a:br>
              <a:rPr lang="ru-RU" sz="3600" dirty="0"/>
            </a:br>
            <a:r>
              <a:rPr lang="ru-RU" sz="3600" dirty="0"/>
              <a:t>Подарю дружку ... 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6146" name="Picture 2" descr="C:\Users\админ\Desktop\vio_inc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5365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67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админ\Desktop\d8da5e9febd0bba2c3cabdd6cc8a5726_ura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7810">
            <a:off x="2507799" y="801306"/>
            <a:ext cx="4304730" cy="557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52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620688"/>
            <a:ext cx="4165848" cy="48944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Вот речные мастера:</a:t>
            </a:r>
            <a:br>
              <a:rPr lang="ru-RU" sz="3600" dirty="0"/>
            </a:br>
            <a:r>
              <a:rPr lang="ru-RU" sz="3600" dirty="0"/>
              <a:t>Строят дом без топора,</a:t>
            </a:r>
            <a:br>
              <a:rPr lang="ru-RU" sz="3600" dirty="0"/>
            </a:br>
            <a:r>
              <a:rPr lang="ru-RU" sz="3600" dirty="0"/>
              <a:t>А бревен и из тины</a:t>
            </a:r>
            <a:br>
              <a:rPr lang="ru-RU" sz="3600" dirty="0"/>
            </a:br>
            <a:r>
              <a:rPr lang="ru-RU" sz="3600" dirty="0"/>
              <a:t> Возведут за день плотину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админ\Desktop\pictur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96044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4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332656"/>
            <a:ext cx="3456384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Как большая кошка он </a:t>
            </a:r>
            <a:br>
              <a:rPr lang="ru-RU" sz="3600" dirty="0"/>
            </a:br>
            <a:r>
              <a:rPr lang="ru-RU" sz="3600" dirty="0"/>
              <a:t>Грациозен и умён. </a:t>
            </a:r>
            <a:br>
              <a:rPr lang="ru-RU" sz="3600" dirty="0"/>
            </a:br>
            <a:r>
              <a:rPr lang="ru-RU" sz="3600" dirty="0"/>
              <a:t>Но не любит разных игр </a:t>
            </a:r>
            <a:br>
              <a:rPr lang="ru-RU" sz="3600" dirty="0"/>
            </a:br>
            <a:r>
              <a:rPr lang="ru-RU" sz="3600" dirty="0"/>
              <a:t>Полосатый грозный...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3074" name="Picture 2" descr="C:\Users\админ\Desktop\444329f48aab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11256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9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46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   Красная Книга</vt:lpstr>
      <vt:lpstr>Белая чашка на зелёном блюдце по реке плывёт. Плывёт белоснежка на зелёной лодочке </vt:lpstr>
      <vt:lpstr>Колокол колышется, А звона не слышится.  </vt:lpstr>
      <vt:lpstr>Появились бубенчики –  Белые горошки. Распустились колокольчики На зелёной ножке. </vt:lpstr>
      <vt:lpstr>Колосится в поле рожь, Там во ржи цветок найдёшь. Ярко синий и пушистый,  Только жаль, что не душистый.  </vt:lpstr>
      <vt:lpstr>Просит у меня дружок Фиолетовый цветок. Мне отдать его не жалко, Подарю дружку ...  </vt:lpstr>
      <vt:lpstr>Презентация PowerPoint</vt:lpstr>
      <vt:lpstr>Вот речные мастера: Строят дом без топора, А бревен и из тины  Возведут за день плотину  </vt:lpstr>
      <vt:lpstr>Как большая кошка он  Грациозен и умён.  Но не любит разных игр  Полосатый грозный... </vt:lpstr>
      <vt:lpstr>В снежных горах Азии  прячется тот кис: грозный и пушистый ... </vt:lpstr>
      <vt:lpstr>Живет он там, где холода, И ловит рыбу из-под льда. Он в шубе белой щеголяет, Умеет плавать и ныряет.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Красная Книга</dc:title>
  <dc:creator>учитель</dc:creator>
  <cp:lastModifiedBy>админ</cp:lastModifiedBy>
  <cp:revision>4</cp:revision>
  <dcterms:created xsi:type="dcterms:W3CDTF">2014-04-17T13:22:43Z</dcterms:created>
  <dcterms:modified xsi:type="dcterms:W3CDTF">2014-04-19T19:43:41Z</dcterms:modified>
</cp:coreProperties>
</file>