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6" y="0"/>
            <a:ext cx="9133594" cy="6836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429124" y="2285992"/>
            <a:ext cx="3671268" cy="1935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Презентация</a:t>
            </a:r>
            <a:endParaRPr lang="ru-RU" dirty="0" smtClean="0"/>
          </a:p>
          <a:p>
            <a:pPr algn="ctr"/>
            <a:r>
              <a:rPr lang="ru-RU" dirty="0" smtClean="0"/>
              <a:t>«Рождество»</a:t>
            </a:r>
            <a:endParaRPr lang="ru-RU" dirty="0" smtClean="0"/>
          </a:p>
          <a:p>
            <a:pPr algn="ctr"/>
            <a:r>
              <a:rPr lang="ru-RU" dirty="0" smtClean="0"/>
              <a:t>Автор Острецова О.Ю.</a:t>
            </a:r>
          </a:p>
          <a:p>
            <a:pPr algn="ctr"/>
            <a:r>
              <a:rPr lang="ru-RU" dirty="0" smtClean="0"/>
              <a:t>Учитель английского языка</a:t>
            </a:r>
          </a:p>
          <a:p>
            <a:pPr algn="ctr"/>
            <a:r>
              <a:rPr lang="ru-RU" dirty="0" smtClean="0"/>
              <a:t>МБОУ </a:t>
            </a:r>
            <a:r>
              <a:rPr lang="ru-RU" dirty="0" smtClean="0"/>
              <a:t>«Средняя школа №32»</a:t>
            </a:r>
          </a:p>
          <a:p>
            <a:pPr algn="ctr"/>
            <a:r>
              <a:rPr lang="ru-RU" dirty="0" smtClean="0"/>
              <a:t>г. Норильск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419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Santa Claus Png Image - Santa Claus Transparent Background Clipart  (#512960) - Pik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80" y="1223196"/>
            <a:ext cx="4796619" cy="4349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44008" y="1412776"/>
            <a:ext cx="4347665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accent1"/>
                </a:solidFill>
                <a:latin typeface="Aharoni" pitchFamily="2" charset="-79"/>
                <a:cs typeface="Aharoni" pitchFamily="2" charset="-79"/>
              </a:rPr>
              <a:t>Santa Claus,</a:t>
            </a:r>
          </a:p>
          <a:p>
            <a:r>
              <a:rPr lang="en-US" sz="3600" b="1" dirty="0">
                <a:solidFill>
                  <a:schemeClr val="accent1"/>
                </a:solidFill>
                <a:latin typeface="Aharoni" pitchFamily="2" charset="-79"/>
                <a:cs typeface="Aharoni" pitchFamily="2" charset="-79"/>
              </a:rPr>
              <a:t>Santa </a:t>
            </a:r>
            <a:r>
              <a:rPr lang="en-US" sz="3600" b="1" dirty="0" smtClean="0">
                <a:solidFill>
                  <a:schemeClr val="accent1"/>
                </a:solidFill>
                <a:latin typeface="Aharoni" pitchFamily="2" charset="-79"/>
                <a:cs typeface="Aharoni" pitchFamily="2" charset="-79"/>
              </a:rPr>
              <a:t>Claus,</a:t>
            </a:r>
            <a:endParaRPr lang="ru-RU" sz="3600" b="1" dirty="0">
              <a:solidFill>
                <a:schemeClr val="accent1"/>
              </a:solidFill>
              <a:cs typeface="Aharoni" pitchFamily="2" charset="-79"/>
            </a:endParaRPr>
          </a:p>
          <a:p>
            <a:r>
              <a:rPr lang="en-US" sz="3600" b="1" dirty="0">
                <a:solidFill>
                  <a:schemeClr val="accent1"/>
                </a:solidFill>
                <a:latin typeface="Aharoni" pitchFamily="2" charset="-79"/>
                <a:cs typeface="Aharoni" pitchFamily="2" charset="-79"/>
              </a:rPr>
              <a:t>Santa </a:t>
            </a:r>
            <a:r>
              <a:rPr lang="en-US" sz="3600" b="1" dirty="0" smtClean="0">
                <a:solidFill>
                  <a:schemeClr val="accent1"/>
                </a:solidFill>
                <a:latin typeface="Aharoni" pitchFamily="2" charset="-79"/>
                <a:cs typeface="Aharoni" pitchFamily="2" charset="-79"/>
              </a:rPr>
              <a:t>Claus,</a:t>
            </a:r>
            <a:endParaRPr lang="ru-RU" sz="3600" b="1" dirty="0">
              <a:solidFill>
                <a:schemeClr val="accent1"/>
              </a:solidFill>
              <a:cs typeface="Aharoni" pitchFamily="2" charset="-79"/>
            </a:endParaRPr>
          </a:p>
          <a:p>
            <a:r>
              <a:rPr lang="en-US" sz="3600" b="1" dirty="0" smtClean="0">
                <a:solidFill>
                  <a:schemeClr val="accent1"/>
                </a:solidFill>
                <a:latin typeface="Aharoni" pitchFamily="2" charset="-79"/>
                <a:cs typeface="Aharoni" pitchFamily="2" charset="-79"/>
              </a:rPr>
              <a:t>Come to our door!</a:t>
            </a:r>
          </a:p>
          <a:p>
            <a:endParaRPr lang="en-US" sz="3600" b="1" dirty="0">
              <a:solidFill>
                <a:schemeClr val="accent1"/>
              </a:solidFill>
              <a:latin typeface="Aharoni" pitchFamily="2" charset="-79"/>
              <a:cs typeface="Aharoni" pitchFamily="2" charset="-79"/>
            </a:endParaRPr>
          </a:p>
          <a:p>
            <a:r>
              <a:rPr lang="en-US" sz="3600" b="1" dirty="0" smtClean="0">
                <a:solidFill>
                  <a:schemeClr val="accent1"/>
                </a:solidFill>
                <a:latin typeface="Aharoni" pitchFamily="2" charset="-79"/>
                <a:cs typeface="Aharoni" pitchFamily="2" charset="-79"/>
              </a:rPr>
              <a:t>New Year is near.</a:t>
            </a:r>
          </a:p>
          <a:p>
            <a:r>
              <a:rPr lang="en-US" sz="3600" b="1" dirty="0" smtClean="0">
                <a:solidFill>
                  <a:schemeClr val="accent1"/>
                </a:solidFill>
                <a:latin typeface="Aharoni" pitchFamily="2" charset="-79"/>
                <a:cs typeface="Aharoni" pitchFamily="2" charset="-79"/>
              </a:rPr>
              <a:t>Come quickly here!</a:t>
            </a:r>
            <a:endParaRPr lang="ru-RU" sz="3600" b="1" dirty="0">
              <a:solidFill>
                <a:schemeClr val="accent1"/>
              </a:solidFill>
              <a:cs typeface="Aharoni" pitchFamily="2" charset="-79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76823"/>
            <a:ext cx="3067050" cy="1335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7718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332000" y="1624663"/>
            <a:ext cx="1262062" cy="2369103"/>
            <a:chOff x="332000" y="2996952"/>
            <a:chExt cx="1262062" cy="2369103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332000" y="2996952"/>
              <a:ext cx="1262062" cy="1666874"/>
              <a:chOff x="127213" y="1807976"/>
              <a:chExt cx="1262062" cy="1666874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7213" y="1807976"/>
                <a:ext cx="1262062" cy="16668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57" name="Picture 9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000" y="2132856"/>
                <a:ext cx="852488" cy="1714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2065" name="Picture 1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549" y="4586633"/>
              <a:ext cx="1096964" cy="7794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" name="Группа 12"/>
          <p:cNvGrpSpPr/>
          <p:nvPr/>
        </p:nvGrpSpPr>
        <p:grpSpPr>
          <a:xfrm>
            <a:off x="1531111" y="2329131"/>
            <a:ext cx="1266825" cy="2386243"/>
            <a:chOff x="1594062" y="2993776"/>
            <a:chExt cx="1266825" cy="2386243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1594062" y="2993776"/>
              <a:ext cx="1266825" cy="1670050"/>
              <a:chOff x="1384513" y="1807976"/>
              <a:chExt cx="1266825" cy="1670050"/>
            </a:xfrm>
          </p:grpSpPr>
          <p:pic>
            <p:nvPicPr>
              <p:cNvPr id="2056" name="Picture 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9275" y="1807976"/>
                <a:ext cx="1262063" cy="16700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58" name="Picture 10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4513" y="2218581"/>
                <a:ext cx="1266825" cy="4095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2066" name="Picture 1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1236" y="4618019"/>
              <a:ext cx="752475" cy="762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4" name="Группа 13"/>
          <p:cNvGrpSpPr/>
          <p:nvPr/>
        </p:nvGrpSpPr>
        <p:grpSpPr>
          <a:xfrm>
            <a:off x="2727081" y="2244502"/>
            <a:ext cx="1262063" cy="2587464"/>
            <a:chOff x="2860887" y="2978931"/>
            <a:chExt cx="1262063" cy="2587464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2860887" y="2978931"/>
              <a:ext cx="1262063" cy="1670050"/>
              <a:chOff x="2656680" y="1804800"/>
              <a:chExt cx="1262063" cy="1670050"/>
            </a:xfrm>
          </p:grpSpPr>
          <p:pic>
            <p:nvPicPr>
              <p:cNvPr id="2055" name="Picture 7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56680" y="1804800"/>
                <a:ext cx="1262063" cy="16700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59" name="Picture 11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09079" y="2061418"/>
                <a:ext cx="957264" cy="2428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2067" name="Picture 1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4725" y="4509120"/>
              <a:ext cx="885825" cy="1057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5" name="Группа 14"/>
          <p:cNvGrpSpPr/>
          <p:nvPr/>
        </p:nvGrpSpPr>
        <p:grpSpPr>
          <a:xfrm>
            <a:off x="3989144" y="885705"/>
            <a:ext cx="1262063" cy="2470575"/>
            <a:chOff x="4084599" y="2978931"/>
            <a:chExt cx="1262063" cy="2470575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4084599" y="2978931"/>
              <a:ext cx="1262063" cy="1670050"/>
              <a:chOff x="3918743" y="1776818"/>
              <a:chExt cx="1262063" cy="1670050"/>
            </a:xfrm>
          </p:grpSpPr>
          <p:pic>
            <p:nvPicPr>
              <p:cNvPr id="2053" name="Picture 5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18743" y="1776818"/>
                <a:ext cx="1262063" cy="16700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60" name="Picture 12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79644" y="2063849"/>
                <a:ext cx="1057856" cy="3487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2068" name="Picture 20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1899" y="4580604"/>
              <a:ext cx="1021457" cy="8689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6" name="Группа 15"/>
          <p:cNvGrpSpPr/>
          <p:nvPr/>
        </p:nvGrpSpPr>
        <p:grpSpPr>
          <a:xfrm>
            <a:off x="5379617" y="2113678"/>
            <a:ext cx="1262063" cy="2432020"/>
            <a:chOff x="5346662" y="2996952"/>
            <a:chExt cx="1262063" cy="2432020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5346662" y="2996952"/>
              <a:ext cx="1262063" cy="1670050"/>
              <a:chOff x="5210003" y="1776818"/>
              <a:chExt cx="1262063" cy="1670050"/>
            </a:xfrm>
          </p:grpSpPr>
          <p:pic>
            <p:nvPicPr>
              <p:cNvPr id="2054" name="Picture 6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10003" y="1776818"/>
                <a:ext cx="1262063" cy="16700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61" name="Picture 13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64088" y="2135440"/>
                <a:ext cx="959743" cy="4395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2069" name="Picture 21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4268" y="4600297"/>
              <a:ext cx="1085850" cy="828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7" name="Группа 16"/>
          <p:cNvGrpSpPr/>
          <p:nvPr/>
        </p:nvGrpSpPr>
        <p:grpSpPr>
          <a:xfrm>
            <a:off x="6526331" y="2911877"/>
            <a:ext cx="1262063" cy="2483696"/>
            <a:chOff x="6608725" y="2960126"/>
            <a:chExt cx="1262063" cy="2483696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6608725" y="2960126"/>
              <a:ext cx="1262063" cy="1670050"/>
              <a:chOff x="6477347" y="1774649"/>
              <a:chExt cx="1262063" cy="1670050"/>
            </a:xfrm>
          </p:grpSpPr>
          <p:pic>
            <p:nvPicPr>
              <p:cNvPr id="2051" name="Picture 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77347" y="1774649"/>
                <a:ext cx="1262063" cy="16700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64" name="Picture 16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08725" y="2065819"/>
                <a:ext cx="885825" cy="3048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2070" name="Picture 2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2028" y="4605622"/>
              <a:ext cx="723900" cy="83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7778323" y="2540669"/>
            <a:ext cx="1262063" cy="2383366"/>
            <a:chOff x="7870788" y="2978931"/>
            <a:chExt cx="1262063" cy="2383366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7870788" y="2978931"/>
              <a:ext cx="1262063" cy="1670050"/>
              <a:chOff x="7739410" y="1808542"/>
              <a:chExt cx="1262063" cy="1670050"/>
            </a:xfrm>
          </p:grpSpPr>
          <p:pic>
            <p:nvPicPr>
              <p:cNvPr id="2052" name="Picture 4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39410" y="1808542"/>
                <a:ext cx="1262063" cy="16700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62" name="Picture 14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84368" y="2020657"/>
                <a:ext cx="963166" cy="3471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2071" name="Picture 23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3004" y="4605623"/>
              <a:ext cx="684116" cy="756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36293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100" y="1676400"/>
            <a:ext cx="57658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3067050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562053"/>
            <a:ext cx="1990725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0217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44</Words>
  <Application>Microsoft Office PowerPoint</Application>
  <PresentationFormat>Экран 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5</cp:revision>
  <dcterms:created xsi:type="dcterms:W3CDTF">2021-12-07T14:19:27Z</dcterms:created>
  <dcterms:modified xsi:type="dcterms:W3CDTF">2021-12-07T15:46:26Z</dcterms:modified>
</cp:coreProperties>
</file>