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C151-568F-4A99-BF50-DE2D732835E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8B9F4-246C-434E-A433-805C4222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C151-568F-4A99-BF50-DE2D732835E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8B9F4-246C-434E-A433-805C4222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C151-568F-4A99-BF50-DE2D732835E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8B9F4-246C-434E-A433-805C4222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C151-568F-4A99-BF50-DE2D732835E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8B9F4-246C-434E-A433-805C4222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C151-568F-4A99-BF50-DE2D732835E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8B9F4-246C-434E-A433-805C4222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C151-568F-4A99-BF50-DE2D732835E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8B9F4-246C-434E-A433-805C4222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C151-568F-4A99-BF50-DE2D732835E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8B9F4-246C-434E-A433-805C4222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C151-568F-4A99-BF50-DE2D732835E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8B9F4-246C-434E-A433-805C4222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C151-568F-4A99-BF50-DE2D732835E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8B9F4-246C-434E-A433-805C4222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C151-568F-4A99-BF50-DE2D732835E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8B9F4-246C-434E-A433-805C4222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2C151-568F-4A99-BF50-DE2D732835E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8B9F4-246C-434E-A433-805C4222D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2C151-568F-4A99-BF50-DE2D732835E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8B9F4-246C-434E-A433-805C4222D07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onkosti.ru/%D0%A1%D0%B8%D0%B1%D0%B8%D1%80%D1%81%D0%BA%D0%B0%D1%8F_%D0%BC%D0%B0%D1%81%D0%BB%D0%B5%D0%BD%D0%B8%D1%86%D0%B0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onkosti.ru/%D0%9F%D1%80%D0%B0%D0%B7%D0%B4%D0%BD%D0%B8%D0%BA_%C2%AB%D0%A6%D0%B2%D0%B5%D1%82%D0%B5%D0%BD%D0%B8%D0%B5_%D0%BC%D0%B0%D1%80%D0%B0%D0%BB%D1%8C%D0%BD%D0%B8%D0%BA%D0%B0%C2%BB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onkosti.ru/%D0%A4%D0%B5%D1%81%D1%82%D0%B8%D0%B2%D0%B0%D0%BB%D1%8C_%D0%A0%D0%BE%D0%B1%D0%B5%D1%80%D1%82%D0%B0_%D0%A0%D0%BE%D0%B6%D0%B4%D0%B5%D1%81%D1%82%D0%B2%D0%B5%D0%BD%D1%81%D0%BA%D0%BE%D0%B3%D0%BE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tonkosti.ru/%D0%A8%D1%83%D0%BA%D1%88%D0%B8%D0%BD%D1%81%D0%BA%D0%B8%D0%B5_%D0%B4%D0%BD%D0%B8_%D0%BD%D0%B0_%D0%90%D0%BB%D1%82%D0%B0%D0%B5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tonkosti.ru/%D0%90%D1%85!_%D0%A4%D0%B5%D1%81%D1%8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tonkosti.ru/%D0%A8%D1%83%D0%BA%D1%88%D0%B8%D0%BD%D1%81%D0%BA%D0%B8%D0%B5_%D0%B4%D0%BD%D0%B8_%D0%BD%D0%B0_%D0%90%D0%BB%D1%82%D0%B0%D0%B5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tonkosti.ru/%D0%9D%D0%BE%D0%B2%D1%8B%D0%B9_%D0%B3%D0%BE%D0%B4_%D0%B2_%D0%91%D0%B5%D0%BB%D0%BE%D0%BA%D1%83%D1%80%D0%B8%D1%85%D0%B5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Праздники и события Алтайского края 2024: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самые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главные фестивали и яркие события, национальные праздники и мероприятия в Алтайском крае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Сибирская масленица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11 — 17 марта 2024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1628799"/>
            <a:ext cx="4244280" cy="2880321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Вот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уже более 10 лет, как старинная славянская традиция провожать зиму с песнями и плясками переросла на Алтае в большой международный фестиваль. Каждый год, в конце февраля—начале марта он проходит на 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Сибирском подворье в селе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Новотырышкино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  <p:pic>
        <p:nvPicPr>
          <p:cNvPr id="2050" name="Picture 2" descr="C:\Users\Администратор\Desktop\9fdeovz7sbwow4c48o0ok8gc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4200467" cy="201622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95536" y="5013176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https://tonkosti.ru/%D0%A1%D0%B8%D0%B1%D0%B8%D1%80%D1%81%D0%BA%D0%B0%D1%8F_%D0%BC%D0%B0%D1%81%D0%BB%D0%B5%D0%BD%D0%B8%D1%86%D0%B0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Праздник «Цветение маральника»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412976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4500" dirty="0">
                <a:latin typeface="Times New Roman" pitchFamily="18" charset="0"/>
                <a:cs typeface="Times New Roman" pitchFamily="18" charset="0"/>
              </a:rPr>
              <a:t>мая 2024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2692895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начале мая предгорья и горы Алтая покрываются лиловой кипенью — расцветает маральник. В эти дни стоит попасть на удивительно красивый фестиваль «Цветение маральника», посвященный любованию этим прекрасным растением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открытию летнего туристического сезона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C:\Users\Администратор\Desktop\3l5fniyp7e04804o4cks4o4s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1484784"/>
            <a:ext cx="4200467" cy="201622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95536" y="5013176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https://tonkosti.ru/%D0%9F%D1%80%D0%B0%D0%B7%D0%B4%D0%BD%D0%B8%D0%BA_%C2%AB%D0%A6%D0%B2%D0%B5%D1%82%D0%B5%D0%BD%D0%B8%D0%B5_%D0%BC%D0%B0%D1%80%D0%B0%D0%BB%D1%8C%D0%BD%D0%B8%D0%BA%D0%B0%C2%BB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Фестиваль Роберта Рождественского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258816" cy="3268960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  20 </a:t>
            </a:r>
            <a:r>
              <a:rPr lang="ru-RU" sz="4500" dirty="0">
                <a:latin typeface="Times New Roman" pitchFamily="18" charset="0"/>
                <a:cs typeface="Times New Roman" pitchFamily="18" charset="0"/>
              </a:rPr>
              <a:t>— 23 июня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2024</a:t>
            </a:r>
          </a:p>
          <a:p>
            <a:pPr algn="ctr"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500" dirty="0">
                <a:latin typeface="Times New Roman" pitchFamily="18" charset="0"/>
                <a:cs typeface="Times New Roman" pitchFamily="18" charset="0"/>
              </a:rPr>
              <a:t>дата предварительная)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2908919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Ежегодно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июне в Алтайском крае проводится литературный фестиваль Роберта Рождественского. Праздник литературы и музыки уже более 10 лет проходит на малой родине известного советского поэта — в Яре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Любви, возле села Косиха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4" name="Picture 2" descr="C:\Users\Администратор\Desktop\85j4wjgplwkkksgc04sw4gk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484" y="1628800"/>
            <a:ext cx="4050450" cy="194421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39552" y="5085184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3"/>
              </a:rPr>
              <a:t>https://tonkosti.ru/%D0%A4%D0%B5%D1%81%D1%82%D0%B8%D0%B2%D0%B0%D0%BB%D1%8C_%D0%A0%D0%BE%D0%B1%D0%B5%D1%80%D1%82%D0%B0_%D0%A0%D0%BE%D0%B6%D0%B4%D0%B5%D1%81%D1%82%D0%B2%D0%B5%D0%BD%D1%81%D0%BA%D0%BE%D0%B3%D0%BE</a:t>
            </a:r>
            <a:r>
              <a:rPr lang="ru-RU" sz="1600" dirty="0" smtClean="0"/>
              <a:t>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Ах!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Фест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1 июля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2024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дата предварительная)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1412776"/>
            <a:ext cx="4254624" cy="4525963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Ах!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Фест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— это ежегодный гастрономический фестиваль, цель которого — популяризация ЗОЖ и натуральной продукции Алтая. Событие проходит летом в семейном комплексе «Алтайское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Холмогорье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 В дни праздника проводят развлекательные и деловые мероприятия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разварачиваются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фреш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маркет</a:t>
            </a:r>
            <a:r>
              <a:rPr lang="ru-RU" dirty="0">
                <a:hlinkClick r:id="rId2"/>
              </a:rPr>
              <a:t/>
            </a:r>
            <a:br>
              <a:rPr lang="ru-RU" dirty="0">
                <a:hlinkClick r:id="rId2"/>
              </a:rPr>
            </a:br>
            <a:endParaRPr lang="ru-RU" dirty="0"/>
          </a:p>
        </p:txBody>
      </p:sp>
      <p:pic>
        <p:nvPicPr>
          <p:cNvPr id="4098" name="Picture 2" descr="C:\Users\Администратор\Desktop\07yqj6horxbocssg8sckocow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1" y="1340768"/>
            <a:ext cx="3900433" cy="18722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5877272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https://tonkosti.ru/%D0%90%D1%85!_%D0%A4%D0%B5%D1%81%D1%82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Шукшинские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дни на Алтае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pPr algn="ctr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18 — 21 июля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2024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дата предварительная)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124943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Ежегодно в июле Алтайский край чествует своего знаменитого земляка — писателя, режиссера и актера В. М. Шукшина. По традиции,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Шукшинские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дни на Алтае» открываются в Барнауле, а затем параллельно проходят в нескольких городах края и завершаются праздником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горе Пикет в селе Сростки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122" name="Picture 2" descr="C:\Users\Администратор\Desktop\48b8bcfyvm2o84kgwoksgkoc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4050450" cy="19442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5445224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https://tonkosti.ru/%D0%A8%D1%83%D0%BA%D1%88%D0%B8%D0%BD%D1%81%D0%BA%D0%B8%D0%B5_%D0%B4%D0%BD%D0%B8_%D0%BD%D0%B0_%D0%90%D0%BB%D1%82%D0%B0%D0%B5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Новый год в Белокурихе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4500" dirty="0">
                <a:latin typeface="Times New Roman" pitchFamily="18" charset="0"/>
                <a:cs typeface="Times New Roman" pitchFamily="18" charset="0"/>
              </a:rPr>
              <a:t>декабря 2024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764903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Белокуриху иногда называют русской Швейцарией, но сами местные жители с этим не согласны: и климат здесь лучше, зима не такая холодная, солнечных дней больше, а цены не так пугают даже в период праздников. В конце декабря — начале января в Белокурихе немного морозно: -2…-5С </a:t>
            </a:r>
          </a:p>
        </p:txBody>
      </p:sp>
      <p:pic>
        <p:nvPicPr>
          <p:cNvPr id="6146" name="Picture 2" descr="C:\Users\Администратор\Desktop\b3udcfuwq884scwcw0okww0k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559" y="1556792"/>
            <a:ext cx="3900433" cy="18722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5373216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https://tonkosti.ru/%D0%9D%D0%BE%D0%B2%D1%8B%D0%B9_%D0%B3%D0%BE%D0%B4_%D0%B2_%D0%91%D0%B5%D0%BB%D0%BE%D0%BA%D1%83%D1%80%D0%B8%D1%85%D0%B5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382</Words>
  <Application>Microsoft Office PowerPoint</Application>
  <PresentationFormat>Экран (4:3)</PresentationFormat>
  <Paragraphs>77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Праздники и события Алтайского края 2024:   самые главные фестивали и яркие события, национальные праздники и мероприятия в Алтайском крае</vt:lpstr>
      <vt:lpstr>Сибирская масленица</vt:lpstr>
      <vt:lpstr>Праздник «Цветение маральника»</vt:lpstr>
      <vt:lpstr>Фестиваль Роберта Рождественского</vt:lpstr>
      <vt:lpstr>Ах! Фест</vt:lpstr>
      <vt:lpstr>Шукшинские дни на Алтае</vt:lpstr>
      <vt:lpstr>Новый год в Белокурихе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Праздники и события Алтайского края 2024:   самые главные фестивали и яркие события, национальные праздники и мероприятия в Алтайском крае</dc:title>
  <dc:creator>Пользователь Windows</dc:creator>
  <cp:lastModifiedBy>Пользователь Windows</cp:lastModifiedBy>
  <cp:revision>2</cp:revision>
  <dcterms:created xsi:type="dcterms:W3CDTF">2024-02-06T06:59:03Z</dcterms:created>
  <dcterms:modified xsi:type="dcterms:W3CDTF">2024-02-06T07:35:22Z</dcterms:modified>
</cp:coreProperties>
</file>