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57" r:id="rId6"/>
    <p:sldId id="258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6B6180-4AA8-40FF-9CF3-FDEDE9E2F3F1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089C5A1-E36F-49E8-933E-D9A1FE5C1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Азбука вежливых ребят!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500570"/>
            <a:ext cx="4143404" cy="171451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Автушенко Г.Н.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7"/>
            <a:ext cx="8429683" cy="614366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357167"/>
            <a:ext cx="8429684" cy="607223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8429683" cy="614366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7" y="428605"/>
            <a:ext cx="8501123" cy="607223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428605"/>
            <a:ext cx="8429684" cy="600079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7"/>
            <a:ext cx="8429683" cy="614366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8715436" cy="621510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</TotalTime>
  <Words>9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Азбука вежливых ребят!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вежливых ребят!</dc:title>
  <dc:creator>Galina</dc:creator>
  <cp:lastModifiedBy>Galina</cp:lastModifiedBy>
  <cp:revision>3</cp:revision>
  <dcterms:created xsi:type="dcterms:W3CDTF">2021-12-06T16:26:22Z</dcterms:created>
  <dcterms:modified xsi:type="dcterms:W3CDTF">2021-12-06T17:03:20Z</dcterms:modified>
</cp:coreProperties>
</file>