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090" y="-77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E81BDA-FDFB-4DF5-B5FA-C91B9AB96D6D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79133A-C8D0-4534-B672-2F6CA4A69C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523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9133A-C8D0-4534-B672-2F6CA4A69CCD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01FF9F-13B2-437E-A6EC-28BC20E264F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79CD7-D94A-47FC-8D73-4392201A7D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01FF9F-13B2-437E-A6EC-28BC20E264F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79CD7-D94A-47FC-8D73-4392201A7D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01FF9F-13B2-437E-A6EC-28BC20E264F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79CD7-D94A-47FC-8D73-4392201A7D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01FF9F-13B2-437E-A6EC-28BC20E264F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79CD7-D94A-47FC-8D73-4392201A7D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01FF9F-13B2-437E-A6EC-28BC20E264F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79CD7-D94A-47FC-8D73-4392201A7D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01FF9F-13B2-437E-A6EC-28BC20E264F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79CD7-D94A-47FC-8D73-4392201A7D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01FF9F-13B2-437E-A6EC-28BC20E264F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79CD7-D94A-47FC-8D73-4392201A7D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01FF9F-13B2-437E-A6EC-28BC20E264F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79CD7-D94A-47FC-8D73-4392201A7D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01FF9F-13B2-437E-A6EC-28BC20E264F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79CD7-D94A-47FC-8D73-4392201A7D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01FF9F-13B2-437E-A6EC-28BC20E264F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79CD7-D94A-47FC-8D73-4392201A7D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01FF9F-13B2-437E-A6EC-28BC20E264F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E79CD7-D94A-47FC-8D73-4392201A7D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301FF9F-13B2-437E-A6EC-28BC20E264F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0E79CD7-D94A-47FC-8D73-4392201A7D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/>
  </p:transition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&#1085;&#1099;&#1085;&#1095;&#1077;%20&#1087;&#1088;&#1072;&#1079;&#1076;&#1085;&#1080;&#1082;.mid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&#1040;&#1083;&#1083;&#1072;\&#1056;&#1072;&#1073;&#1086;&#1095;&#1080;&#1081;%20&#1089;&#1090;&#1086;&#1083;\&#1087;&#1088;&#1086;&#1097;.&#1089;%20&#1072;&#1079;&#1073;\441_detskie_pesni-t.mp3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&#1040;&#1083;&#1083;&#1072;\&#1056;&#1072;&#1073;&#1086;&#1095;&#1080;&#1081;%20&#1089;&#1090;&#1086;&#1083;\&#1087;&#1088;&#1086;&#1097;.&#1089;%20&#1072;&#1079;&#1073;\&#1042;&#1077;&#1089;&#1077;&#1083;&#1072;&#1103;%20&#1052;&#1091;&#1079;&#1099;&#1082;&#1072;%20-%20&#1055;&#1088;&#1086;&#1089;&#1090;&#1086;%20&#1084;&#1091;&#1079;&#1099;&#1082;&#1072;%20&#1073;&#1077;&#1079;%20&#1089;&#1083;&#1086;&#1074;%20(mp3ostrov.com).mp3" TargetMode="Externa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vsr.mil.by/2011/10/15/ostanovka-multiki-2/" TargetMode="External"/><Relationship Id="rId13" Type="http://schemas.openxmlformats.org/officeDocument/2006/relationships/hyperlink" Target="http://www.zapostim.ru/knigi/dla-detej/4676-azbuka.html" TargetMode="External"/><Relationship Id="rId3" Type="http://schemas.openxmlformats.org/officeDocument/2006/relationships/hyperlink" Target="http://nattik.ru/?p=1507" TargetMode="External"/><Relationship Id="rId7" Type="http://schemas.openxmlformats.org/officeDocument/2006/relationships/hyperlink" Target="http://footag.ru/index.php?mod=bonus2&amp;kod_g=0&amp;n=14&amp;nn=10" TargetMode="External"/><Relationship Id="rId12" Type="http://schemas.openxmlformats.org/officeDocument/2006/relationships/hyperlink" Target="http://forum.forumok.ru/lofiversion/index.php?t49500-2700.html" TargetMode="External"/><Relationship Id="rId17" Type="http://schemas.openxmlformats.org/officeDocument/2006/relationships/hyperlink" Target="http://slushateli.com/load/populjarnye_pesni/detskie_pesni_tanec_malenkikh_utjat/2-1-0-441" TargetMode="External"/><Relationship Id="rId2" Type="http://schemas.openxmlformats.org/officeDocument/2006/relationships/hyperlink" Target="http://blogs.mail.ru/mail/irisha197502/536E622DF2F22944.html" TargetMode="External"/><Relationship Id="rId16" Type="http://schemas.openxmlformats.org/officeDocument/2006/relationships/hyperlink" Target="http://mp3ostrov.com/?string=%EC%F3%E7%FB%EA%E0%20%E2%E5%F1%E5%EB%E0%FF%20%E1%E5%E7%20%F1%EB%EE%E2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mnogosmexa.ru/pictures/childrens-pictures.php" TargetMode="External"/><Relationship Id="rId11" Type="http://schemas.openxmlformats.org/officeDocument/2006/relationships/hyperlink" Target="http://ursa-tm.ru/forum/index.php?/topic/12420-%d0%b3%d0%be%d1%81%d1%82%d0%b8%d0%bd%d0%b0%d1%8f-138/page__st__150" TargetMode="External"/><Relationship Id="rId5" Type="http://schemas.openxmlformats.org/officeDocument/2006/relationships/hyperlink" Target="http://www.proshkolu.ru/user/putilina67/file/419273/" TargetMode="External"/><Relationship Id="rId15" Type="http://schemas.openxmlformats.org/officeDocument/2006/relationships/hyperlink" Target="http://det-sad96.ucoz.ru/index/0-10" TargetMode="External"/><Relationship Id="rId10" Type="http://schemas.openxmlformats.org/officeDocument/2006/relationships/hyperlink" Target="http://vsr.mil.by/2011/10/15/" TargetMode="External"/><Relationship Id="rId4" Type="http://schemas.openxmlformats.org/officeDocument/2006/relationships/hyperlink" Target="http://www.design-warez.ru/design/kartinki/page/154/" TargetMode="External"/><Relationship Id="rId9" Type="http://schemas.openxmlformats.org/officeDocument/2006/relationships/hyperlink" Target="http://www.proshkolu.ru/user/galstonok/file/1386732/" TargetMode="External"/><Relationship Id="rId14" Type="http://schemas.openxmlformats.org/officeDocument/2006/relationships/hyperlink" Target="http://svetnadegda.ucoz.ru/forum/42-501-3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&#1040;&#1083;&#1083;&#1072;\&#1056;&#1072;&#1073;&#1086;&#1095;&#1080;&#1081;%20&#1089;&#1090;&#1086;&#1083;\&#1087;&#1088;&#1086;&#1097;.&#1089;%20&#1072;&#1079;&#1073;\&#1053;&#1072;&#1090;&#1072;&#1096;&#1072;%20&#1050;&#1086;&#1088;&#1086;&#1083;&#1077;&#1074;&#1072;_&#1052;&#1072;&#1083;&#1077;&#1085;&#1100;&#1082;&#1072;&#1103;%20&#1057;&#1090;&#1088;&#1072;&#1085;&#1072;.mp3" TargetMode="Externa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357166"/>
            <a:ext cx="7772400" cy="329184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Прощание </a:t>
            </a:r>
            <a:br>
              <a:rPr lang="ru-RU" sz="5400" dirty="0" smtClean="0"/>
            </a:br>
            <a:r>
              <a:rPr lang="ru-RU" sz="5400" dirty="0" smtClean="0"/>
              <a:t>с </a:t>
            </a:r>
            <a:br>
              <a:rPr lang="ru-RU" sz="5400" dirty="0" smtClean="0"/>
            </a:br>
            <a:r>
              <a:rPr lang="ru-RU" sz="5400" dirty="0" smtClean="0"/>
              <a:t>азбукой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86380" y="3685032"/>
            <a:ext cx="3208396" cy="2387174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/>
              <a:t>Калашникова</a:t>
            </a:r>
          </a:p>
          <a:p>
            <a:pPr algn="l"/>
            <a:r>
              <a:rPr lang="ru-RU" sz="2400" b="1" dirty="0" smtClean="0"/>
              <a:t>Любовь </a:t>
            </a:r>
            <a:r>
              <a:rPr lang="ru-RU" sz="2400" b="1" dirty="0"/>
              <a:t>П</a:t>
            </a:r>
            <a:r>
              <a:rPr lang="ru-RU" sz="2400" b="1" dirty="0" smtClean="0"/>
              <a:t>етровна</a:t>
            </a:r>
          </a:p>
          <a:p>
            <a:pPr algn="l"/>
            <a:r>
              <a:rPr lang="ru-RU" sz="1800" dirty="0" smtClean="0"/>
              <a:t>учитель начальных классов, </a:t>
            </a:r>
            <a:endParaRPr lang="ru-RU" sz="1800" dirty="0" smtClean="0"/>
          </a:p>
          <a:p>
            <a:pPr algn="l"/>
            <a:r>
              <a:rPr lang="ru-RU" sz="1800" smtClean="0"/>
              <a:t>МБОУ </a:t>
            </a:r>
            <a:r>
              <a:rPr lang="ru-RU" sz="1800" dirty="0" smtClean="0"/>
              <a:t>СОШ №</a:t>
            </a:r>
            <a:r>
              <a:rPr lang="ru-RU" sz="1800" smtClean="0"/>
              <a:t>153</a:t>
            </a:r>
            <a:r>
              <a:rPr lang="ru-RU" sz="1800" smtClean="0"/>
              <a:t>,</a:t>
            </a:r>
          </a:p>
          <a:p>
            <a:pPr algn="l"/>
            <a:r>
              <a:rPr lang="ru-RU" sz="1800" smtClean="0"/>
              <a:t> </a:t>
            </a:r>
            <a:r>
              <a:rPr lang="ru-RU" sz="1800" dirty="0" smtClean="0"/>
              <a:t>г. Новосибирск</a:t>
            </a:r>
            <a:endParaRPr lang="ru-RU" sz="1800" dirty="0"/>
          </a:p>
        </p:txBody>
      </p:sp>
      <p:pic>
        <p:nvPicPr>
          <p:cNvPr id="4" name="Picture 8" descr="солнышко с венком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3068960"/>
            <a:ext cx="3851275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-0.004 -0.08933  0.046 -0.16667  0.113 -0.172  C 0.177 -0.17867  0.237 -0.11867  0.241 -0.032  C 0.246 0.048  0.204 0.12267  0.144 0.128  C 0.089 0.132  0.037 0.08267  0.033 0.008  C 0.029 -0.06  0.064 -0.124  0.115 -0.12933  C 0.162 -0.13333  0.206 -0.092  0.209 -0.02933  C 0.212 0.02667  0.184 0.08133  0.142 0.084  C 0.104 0.088  0.068 0.056  0.065 0.00533  C 0.063 -0.04  0.084 -0.084  0.117 -0.08667  C 0.146 -0.08933  0.175 -0.06533  0.177 -0.02667  C 0.179 0.00667  0.164 0.03867  0.14 0.04133  C 0.12 0.044  0.099 0.02933  0.098 0.00267  C 0.096 -0.01867  0.104 -0.04133  0.119 -0.044  C 0.131 -0.044  0.143 -0.03867  0.145 -0.024  C 0.146 -0.01467  0.144 -0.00533  0.138 -0.00133  C 0.135 0  0.133 0  0.13 -0.00133  E" pathEditMode="relative" ptsTypes="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Картинка 1 из 4768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596" y="419080"/>
            <a:ext cx="8358246" cy="6081754"/>
          </a:xfrm>
          <a:prstGeom prst="rect">
            <a:avLst/>
          </a:prstGeom>
          <a:noFill/>
        </p:spPr>
      </p:pic>
      <p:pic>
        <p:nvPicPr>
          <p:cNvPr id="4" name="441_detskie_pesni-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571472" y="5357826"/>
            <a:ext cx="947742" cy="804866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0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500957" y="5000636"/>
            <a:ext cx="1009689" cy="65327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5310826" cy="271317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Я нос уткнул в оконное …</a:t>
            </a:r>
          </a:p>
          <a:p>
            <a:pPr>
              <a:buNone/>
            </a:pPr>
            <a:r>
              <a:rPr lang="ru-RU" sz="2400" dirty="0" smtClean="0"/>
              <a:t>Осенним утром муху …</a:t>
            </a:r>
          </a:p>
          <a:p>
            <a:pPr>
              <a:buNone/>
            </a:pPr>
            <a:r>
              <a:rPr lang="ru-RU" sz="2400" dirty="0" smtClean="0"/>
              <a:t>Она снаружи на окне …</a:t>
            </a:r>
          </a:p>
          <a:p>
            <a:pPr>
              <a:buNone/>
            </a:pPr>
            <a:r>
              <a:rPr lang="ru-RU" sz="2400" dirty="0" smtClean="0"/>
              <a:t>И на меня внимательно …</a:t>
            </a:r>
          </a:p>
          <a:p>
            <a:pPr>
              <a:buNone/>
            </a:pPr>
            <a:r>
              <a:rPr lang="ru-RU" sz="2400" dirty="0" smtClean="0"/>
              <a:t>Я думаю, что мухе …</a:t>
            </a:r>
          </a:p>
          <a:p>
            <a:pPr>
              <a:buNone/>
            </a:pPr>
            <a:r>
              <a:rPr lang="ru-RU" sz="2400" dirty="0" smtClean="0"/>
              <a:t>И интересно, и ногам …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662" y="3857628"/>
            <a:ext cx="14221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</a:rPr>
              <a:t>глядит</a:t>
            </a:r>
            <a:endParaRPr lang="ru-RU" sz="28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43174" y="3929066"/>
            <a:ext cx="16866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</a:rPr>
              <a:t>повезло</a:t>
            </a:r>
            <a:endParaRPr lang="ru-RU" sz="28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24" y="4714884"/>
            <a:ext cx="14221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</a:rPr>
              <a:t>стекло</a:t>
            </a:r>
            <a:endParaRPr lang="ru-RU" sz="28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00364" y="4714884"/>
            <a:ext cx="12458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</a:rPr>
              <a:t>тепло</a:t>
            </a:r>
            <a:endParaRPr lang="ru-RU" sz="28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8662" y="5357826"/>
            <a:ext cx="1943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</a:rPr>
              <a:t>принесло</a:t>
            </a:r>
            <a:endParaRPr lang="ru-RU" sz="28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14678" y="5429264"/>
            <a:ext cx="12362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</a:rPr>
              <a:t>сидит</a:t>
            </a:r>
            <a:endParaRPr lang="ru-RU" sz="28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0" name="Picture 2" descr="Картинка 1 из 63468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1571612"/>
            <a:ext cx="3398697" cy="4486281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4097 -0.53565 " pathEditMode="relative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7014 -0.58796 " pathEditMode="relative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5747 -0.53565 " pathEditMode="relative" ptsTypes="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67 0.01482 L 0.4151 -0.24768 " pathEditMode="relative" ptsTypes="A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96296E-6 L 0.17327 -0.2206 " pathEditMode="relative" ptsTypes="A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9.25926E-6 L 0.17326 -0.26249 " pathEditMode="relative" ptsTypes="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685653" y="5331083"/>
            <a:ext cx="7987007" cy="14108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Поздравляю!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http://www.prazdnitsa.ru/resource/fbdf48b9-7951-4a5e-a7ba-b112ab6a5bee/shariki-mnogo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V="1">
            <a:off x="500034" y="357166"/>
            <a:ext cx="8215370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Веселая Музыка - Просто музыка без слов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714348" y="5786454"/>
            <a:ext cx="804866" cy="804866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779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642917"/>
            <a:ext cx="842968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Кот в сапогах   </a:t>
            </a:r>
            <a:r>
              <a:rPr lang="ru-RU" sz="1400" u="sng" dirty="0">
                <a:hlinkClick r:id="rId2"/>
              </a:rPr>
              <a:t>http://blogs.mail.ru/mail/irisha197502/536E622DF2F22944.html</a:t>
            </a:r>
            <a:r>
              <a:rPr lang="ru-RU" sz="1400" dirty="0"/>
              <a:t>                                                                             </a:t>
            </a:r>
            <a:r>
              <a:rPr lang="ru-RU" sz="1400" dirty="0" err="1"/>
              <a:t>буратино</a:t>
            </a:r>
            <a:r>
              <a:rPr lang="ru-RU" sz="1400" dirty="0"/>
              <a:t>  </a:t>
            </a:r>
            <a:r>
              <a:rPr lang="ru-RU" sz="1400" u="sng" dirty="0">
                <a:hlinkClick r:id="rId3"/>
              </a:rPr>
              <a:t>http://nattik.ru/?p=1507</a:t>
            </a:r>
            <a:r>
              <a:rPr lang="ru-RU" sz="1400" dirty="0"/>
              <a:t> </a:t>
            </a:r>
          </a:p>
          <a:p>
            <a:r>
              <a:rPr lang="ru-RU" sz="1400" dirty="0" smtClean="0"/>
              <a:t>Кощей </a:t>
            </a:r>
            <a:r>
              <a:rPr lang="ru-RU" sz="1400" u="sng" dirty="0">
                <a:hlinkClick r:id="rId4"/>
              </a:rPr>
              <a:t>http://www.design-warez.ru/design/kartinki/page/154/</a:t>
            </a:r>
            <a:r>
              <a:rPr lang="ru-RU" sz="1400" dirty="0"/>
              <a:t> </a:t>
            </a:r>
          </a:p>
          <a:p>
            <a:r>
              <a:rPr lang="ru-RU" sz="1400" dirty="0" err="1"/>
              <a:t>кр</a:t>
            </a:r>
            <a:r>
              <a:rPr lang="ru-RU" sz="1400" dirty="0"/>
              <a:t>. шапочка </a:t>
            </a:r>
            <a:r>
              <a:rPr lang="ru-RU" sz="1400" u="sng" dirty="0">
                <a:hlinkClick r:id="rId5"/>
              </a:rPr>
              <a:t>http://www.proshkolu.ru/user/putilina67/file/419273/</a:t>
            </a:r>
            <a:r>
              <a:rPr lang="ru-RU" sz="1400" dirty="0"/>
              <a:t> </a:t>
            </a:r>
          </a:p>
          <a:p>
            <a:r>
              <a:rPr lang="ru-RU" sz="1400" dirty="0"/>
              <a:t>баба Яга </a:t>
            </a:r>
            <a:r>
              <a:rPr lang="ru-RU" sz="1400" u="sng" dirty="0">
                <a:hlinkClick r:id="rId6"/>
              </a:rPr>
              <a:t>http://www.mnogosmexa.ru/pictures/childrens-pictures.php</a:t>
            </a:r>
            <a:r>
              <a:rPr lang="ru-RU" sz="1400" dirty="0"/>
              <a:t> </a:t>
            </a:r>
          </a:p>
          <a:p>
            <a:r>
              <a:rPr lang="ru-RU" sz="1400" dirty="0"/>
              <a:t>царевна </a:t>
            </a:r>
            <a:r>
              <a:rPr lang="ru-RU" sz="1400" u="sng" dirty="0">
                <a:hlinkClick r:id="rId7"/>
              </a:rPr>
              <a:t>http://footag.ru/index.php?mod=bonus2&amp;kod_g=0&amp;n=14&amp;nn=10</a:t>
            </a:r>
            <a:r>
              <a:rPr lang="ru-RU" sz="1400" dirty="0"/>
              <a:t> </a:t>
            </a:r>
          </a:p>
          <a:p>
            <a:r>
              <a:rPr lang="ru-RU" sz="1400" dirty="0"/>
              <a:t>гена </a:t>
            </a:r>
            <a:r>
              <a:rPr lang="ru-RU" sz="1400" u="sng" dirty="0">
                <a:hlinkClick r:id="rId8"/>
              </a:rPr>
              <a:t>http://vsr.mil.by/2011/10/15/ostanovka-multiki-2/</a:t>
            </a:r>
            <a:r>
              <a:rPr lang="ru-RU" sz="1400" dirty="0"/>
              <a:t> </a:t>
            </a:r>
          </a:p>
          <a:p>
            <a:r>
              <a:rPr lang="ru-RU" sz="1400" dirty="0"/>
              <a:t>лягушка </a:t>
            </a:r>
            <a:r>
              <a:rPr lang="ru-RU" sz="1400" u="sng" dirty="0">
                <a:hlinkClick r:id="rId9"/>
              </a:rPr>
              <a:t>http://www.proshkolu.ru/user/galstonok/file/1386732/</a:t>
            </a:r>
            <a:r>
              <a:rPr lang="ru-RU" sz="1400" dirty="0"/>
              <a:t> </a:t>
            </a:r>
          </a:p>
          <a:p>
            <a:r>
              <a:rPr lang="ru-RU" sz="1400" dirty="0" err="1"/>
              <a:t>печкин</a:t>
            </a:r>
            <a:r>
              <a:rPr lang="ru-RU" sz="1400" dirty="0"/>
              <a:t> </a:t>
            </a:r>
            <a:r>
              <a:rPr lang="ru-RU" sz="1400" u="sng" dirty="0">
                <a:hlinkClick r:id="rId10"/>
              </a:rPr>
              <a:t>http://vsr.mil.by/2011/10/15/</a:t>
            </a:r>
            <a:r>
              <a:rPr lang="ru-RU" sz="1400" dirty="0"/>
              <a:t> </a:t>
            </a:r>
          </a:p>
          <a:p>
            <a:r>
              <a:rPr lang="ru-RU" sz="1400" dirty="0" err="1"/>
              <a:t>айболит</a:t>
            </a:r>
            <a:r>
              <a:rPr lang="ru-RU" sz="1400" dirty="0"/>
              <a:t> </a:t>
            </a:r>
            <a:r>
              <a:rPr lang="ru-RU" sz="1400" u="sng" dirty="0">
                <a:hlinkClick r:id="rId3"/>
              </a:rPr>
              <a:t>http://nattik.ru/?p=1507</a:t>
            </a:r>
            <a:r>
              <a:rPr lang="ru-RU" sz="1400" dirty="0"/>
              <a:t>  </a:t>
            </a:r>
          </a:p>
          <a:p>
            <a:r>
              <a:rPr lang="ru-RU" sz="1400" dirty="0" err="1"/>
              <a:t>возд.шары</a:t>
            </a:r>
            <a:r>
              <a:rPr lang="ru-RU" sz="1400" dirty="0"/>
              <a:t>  </a:t>
            </a:r>
            <a:r>
              <a:rPr lang="ru-RU" sz="1400" u="sng" dirty="0">
                <a:hlinkClick r:id="rId11"/>
              </a:rPr>
              <a:t>http://ursa-tm.ru/forum/index.php?/topic/12420-%d0%b3%d0%be%d1%81%d1%82%d0%b8%d0%bd%d0%b0%d1%8f-138/page__st__</a:t>
            </a:r>
            <a:r>
              <a:rPr lang="ru-RU" sz="1400" u="sng" dirty="0" smtClean="0">
                <a:hlinkClick r:id="rId11"/>
              </a:rPr>
              <a:t>150</a:t>
            </a:r>
            <a:endParaRPr lang="ru-RU" sz="1400" u="sng" dirty="0" smtClean="0"/>
          </a:p>
          <a:p>
            <a:r>
              <a:rPr lang="ru-RU" sz="1400" dirty="0"/>
              <a:t>божья коровка </a:t>
            </a:r>
            <a:r>
              <a:rPr lang="ru-RU" sz="1400" u="sng" dirty="0">
                <a:hlinkClick r:id="rId12"/>
              </a:rPr>
              <a:t>http://forum.forumok.ru/lofiversion/index.php?t49500-2700.html</a:t>
            </a:r>
            <a:r>
              <a:rPr lang="ru-RU" sz="1400" dirty="0"/>
              <a:t> </a:t>
            </a:r>
          </a:p>
          <a:p>
            <a:r>
              <a:rPr lang="ru-RU" sz="1400" dirty="0"/>
              <a:t>азбука </a:t>
            </a:r>
            <a:r>
              <a:rPr lang="ru-RU" sz="1400" u="sng" dirty="0">
                <a:hlinkClick r:id="rId13"/>
              </a:rPr>
              <a:t>http://</a:t>
            </a:r>
            <a:r>
              <a:rPr lang="ru-RU" sz="1400" u="sng" dirty="0" smtClean="0">
                <a:hlinkClick r:id="rId13"/>
              </a:rPr>
              <a:t>www.zapostim.ru/knigi/dla-detej/4676-azbuka.html</a:t>
            </a:r>
            <a:endParaRPr lang="ru-RU" sz="1400" u="sng" dirty="0" smtClean="0"/>
          </a:p>
          <a:p>
            <a:r>
              <a:rPr lang="ru-RU" sz="1400" dirty="0" smtClean="0"/>
              <a:t>Дед мороз </a:t>
            </a:r>
            <a:r>
              <a:rPr lang="en-US" sz="1400" u="sng" dirty="0" smtClean="0">
                <a:hlinkClick r:id="rId14"/>
              </a:rPr>
              <a:t>http://svetnadegda.ucoz.ru/forum/42-501-3</a:t>
            </a:r>
            <a:r>
              <a:rPr lang="ru-RU" sz="1400" u="sng" dirty="0" smtClean="0"/>
              <a:t> </a:t>
            </a:r>
          </a:p>
          <a:p>
            <a:r>
              <a:rPr lang="ru-RU" sz="1400" u="sng" dirty="0" smtClean="0"/>
              <a:t>Буратино </a:t>
            </a:r>
            <a:r>
              <a:rPr lang="en-US" sz="1400" u="sng" dirty="0" smtClean="0">
                <a:hlinkClick r:id="rId15"/>
              </a:rPr>
              <a:t>http://det-sad96.ucoz.ru/index/0-10</a:t>
            </a:r>
            <a:r>
              <a:rPr lang="ru-RU" sz="1400" u="sng" dirty="0" smtClean="0"/>
              <a:t> </a:t>
            </a:r>
          </a:p>
          <a:p>
            <a:r>
              <a:rPr lang="ru-RU" sz="1400" u="sng" dirty="0" smtClean="0"/>
              <a:t>Музыка </a:t>
            </a:r>
          </a:p>
          <a:p>
            <a:endParaRPr lang="ru-RU" sz="1400" u="sng" dirty="0" smtClean="0"/>
          </a:p>
          <a:p>
            <a:r>
              <a:rPr lang="ru-RU" sz="1400" u="sng" dirty="0" smtClean="0"/>
              <a:t>Танец маленьких утят </a:t>
            </a:r>
          </a:p>
          <a:p>
            <a:endParaRPr lang="ru-RU" sz="1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4286256"/>
            <a:ext cx="7072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hlinkClick r:id="rId16"/>
              </a:rPr>
              <a:t>http://mp3ostrov.com/?string=%EC%F3%E7%FB%EA%E0%20%E2%E5%F1%E5%EB%E0%FF%20%E1%E5%E7%20%F1%EB%EE%E2</a:t>
            </a:r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71736" y="4714884"/>
            <a:ext cx="62151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hlinkClick r:id="rId17"/>
              </a:rPr>
              <a:t>http://slushateli.com/load/populjarnye_pesni/detskie_pesni_tanec_malenkikh_utjat/2-1-0-441</a:t>
            </a:r>
            <a:endParaRPr lang="ru-RU" sz="1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Картинка 9 из 157501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14612" y="500042"/>
            <a:ext cx="357190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785918" y="4643446"/>
            <a:ext cx="62865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Вдоль картинок мы шагали,</a:t>
            </a:r>
          </a:p>
          <a:p>
            <a:r>
              <a:rPr lang="ru-RU" sz="2800" dirty="0" smtClean="0"/>
              <a:t>По ступенькам – строчкам шли.</a:t>
            </a:r>
          </a:p>
          <a:p>
            <a:r>
              <a:rPr lang="ru-RU" sz="2800" dirty="0" smtClean="0"/>
              <a:t>Ах, как много мы узнали!</a:t>
            </a:r>
          </a:p>
          <a:p>
            <a:r>
              <a:rPr lang="ru-RU" sz="2800" dirty="0" smtClean="0"/>
              <a:t>Ах, как много мы прочли!</a:t>
            </a:r>
            <a:endParaRPr lang="ru-RU" sz="28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Картинка 4 из 157501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14546" y="428604"/>
            <a:ext cx="4572032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Картинка 46 из 123456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28860" y="428604"/>
            <a:ext cx="4357718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Маленькая страна</a:t>
            </a:r>
            <a:endParaRPr lang="ru-RU" dirty="0"/>
          </a:p>
        </p:txBody>
      </p:sp>
      <p:pic>
        <p:nvPicPr>
          <p:cNvPr id="3" name="Рисунок 2" descr="Картинка 132 из 396830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57422" y="928670"/>
            <a:ext cx="5072098" cy="4286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Наташа Королева_Маленькая Стра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500034" y="5500702"/>
            <a:ext cx="1214446" cy="1000132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2135 -0.32362 C -0.41632 -0.30302 -0.41215 -0.28242 -0.40712 -0.26181 C -0.4059 -0.25695 -0.40642 -0.25093 -0.40365 -0.24746 C -0.38698 -0.22593 -0.36892 -0.21042 -0.34635 -0.20001 C -0.33819 -0.1963 -0.32934 -0.19468 -0.32135 -0.19029 C -0.30521 -0.18126 -0.29132 -0.16529 -0.275 -0.15695 C -0.2658 -0.15232 -0.24635 -0.14746 -0.24635 -0.14746 C -0.22378 -0.12732 -0.17778 -0.10603 -0.15 -0.10001 C -0.13715 -0.08843 -0.13628 -0.08566 -0.11788 -0.08079 C -0.10139 -0.0764 -0.06788 -0.0713 -0.06788 -0.0713 C -0.05069 -0.06367 -0.04201 -0.05996 -0.025 -0.05232 C -0.02135 -0.0507 -0.01424 -0.04746 -0.01424 -0.04746 C 0.04167 -0.04908 0.09774 -0.04931 0.15365 -0.05232 C 0.17344 -0.05325 0.18819 -0.08311 0.21059 -0.09029 C 0.22934 -0.10302 0.23229 -0.10857 0.25365 -0.11413 C 0.25712 -0.11737 0.26024 -0.1213 0.26424 -0.12362 C 0.26875 -0.12617 0.27431 -0.12524 0.27865 -0.12848 C 0.28299 -0.13172 0.28542 -0.13843 0.28924 -0.14283 C 0.30851 -0.16436 0.29236 -0.13704 0.31424 -0.1713 C 0.31997 -0.18033 0.32083 -0.1889 0.32865 -0.19515 C 0.33177 -0.19769 0.33594 -0.19769 0.33924 -0.20001 C 0.34306 -0.20255 0.34635 -0.20626 0.35 -0.2095 C 0.35747 -0.22454 0.36354 -0.23033 0.36788 -0.24746 C 0.3691 -0.25695 0.36736 -0.26806 0.37135 -0.27617 C 0.37344 -0.28033 0.37396 -0.26667 0.375 -0.26181 C 0.3809 -0.23496 0.375 -0.25024 0.38576 -0.22848 C 0.39132 -0.14584 0.41944 -0.03404 0.37135 0.02846 C 0.36267 0.06434 0.37535 0.02198 0.35712 0.05254 C 0.35486 0.05647 0.3566 0.06365 0.35365 0.06666 C 0.34514 0.07546 0.33455 0.07939 0.325 0.08587 C 0.30417 0.09976 0.31545 0.09328 0.28924 0.10485 C 0.2724 0.11226 0.27951 0.11527 0.26424 0.11921 C 0.2276 0.12893 0.19028 0.13309 0.15365 0.14305 C 0.0941 0.14143 0.03438 0.14258 -0.025 0.13819 C -0.03611 0.13726 -0.0592 0.11504 -0.07135 0.10971 C -0.13594 0.05138 -0.21788 0.06897 -0.29288 0.06666 C -0.31285 0.05809 -0.31997 0.0449 -0.33576 0.02383 C -0.34167 0.01596 -0.34861 0.00879 -0.35365 -5.55556E-6 C -0.36684 -0.02385 -0.35937 -0.01459 -0.375 -0.02848 C -0.3651 -0.0088 -0.35556 0.00671 -0.35 0.02846 C -0.34983 0.03008 -0.34705 0.07916 -0.34288 0.0905 C -0.3342 0.11388 -0.32986 0.11758 -0.31788 0.13333 C -0.30625 0.17893 -0.27812 0.20601 -0.25 0.23333 C -0.23385 0.24883 -0.21962 0.26018 -0.2 0.26666 C -0.11285 0.26203 -0.02674 0.25208 0.06076 0.24768 C 0.06424 0.24606 0.06771 0.24397 0.07135 0.24305 C 0.0809 0.24073 0.0908 0.24166 0.1 0.23819 C 0.10417 0.23657 0.1066 0.23078 0.11076 0.2287 C 0.11997 0.22407 0.12986 0.22337 0.13924 0.21921 C 0.15104 0.20879 0.14774 0.20995 0.16059 0.20485 C 0.16927 0.20161 0.19028 0.19583 0.19635 0.1905 C 0.20347 0.18425 0.21059 0.17777 0.21788 0.17152 C 0.22153 0.16828 0.22865 0.16203 0.22865 0.16203 C 0.22986 0.15717 0.23038 0.15208 0.23212 0.14768 C 0.23403 0.14258 0.23837 0.13888 0.23924 0.13333 C 0.24201 0.11458 0.24167 0.09536 0.24288 0.07638 C 0.24097 0.00462 0.24948 -0.04954 0.22135 -0.10464 C 0.21354 -0.14769 0.225 -0.10348 0.20712 -0.13334 C 0.20469 -0.13728 0.20573 -0.14329 0.20347 -0.14746 C 0.19566 -0.16343 0.19219 -0.16019 0.18212 -0.1713 C 0.1783 -0.1757 0.17535 -0.18195 0.17118 -0.18566 C 0.16823 -0.18843 0.16424 -0.18843 0.16059 -0.19029 C 0.1559 -0.19306 0.15122 -0.19677 0.14635 -0.20001 C 0.13455 -0.22339 0.14514 -0.20742 0.12483 -0.22362 C 0.11771 -0.22964 0.10365 -0.24283 0.10365 -0.24283 C 0.07135 -0.24121 0.03906 -0.24075 0.00712 -0.23797 C -0.01042 -0.23635 -0.02882 -0.22362 -0.04635 -0.21899 C -0.06389 -0.20348 -0.07118 -0.1801 -0.08212 -0.15695 C -0.0875 -0.14538 -0.09427 -0.13496 -0.1 -0.12362 C -0.10208 -0.11251 -0.10712 -0.10186 -0.10712 -0.09029 C -0.10712 0.02638 -0.10747 -0.04746 -0.1 0.00462 C -0.09149 0.06458 -0.09375 0.11133 -0.04288 0.13333 C -0.04045 0.13657 -0.03854 0.14559 -0.03576 0.14305 C -0.01892 0.12823 -0.025 0.11249 -0.01424 0.09536 C -0.01146 0.09096 -0.00712 0.08911 -0.00365 0.08587 C 0.00556 0.06782 0.00747 0.05508 0.01076 0.03333 C 0.00677 -0.00325 0.01563 -5.55556E-6 -5.55556E-7 -5.55556E-6 " pathEditMode="relative" ptsTypes="ffffffffffffffffffffffffffffffffffffffffffffffffffffffffffffffffffffffffffff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223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786454"/>
            <a:ext cx="8183880" cy="25069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3" name="Рисунок 2" descr="Картинка 2 из 122133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500042"/>
            <a:ext cx="207170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Картинка 18 из 123456"/>
          <p:cNvPicPr/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496" y="428604"/>
            <a:ext cx="164307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артинка 52 из 123456"/>
          <p:cNvPicPr/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92" y="428604"/>
            <a:ext cx="171451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Картинка 29 из 123456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034" y="3214686"/>
            <a:ext cx="1838328" cy="232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Картинка 12 из 123456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500562" y="3214686"/>
            <a:ext cx="207170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Картинка 172 из 123459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715140" y="3500438"/>
            <a:ext cx="192882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Картинка 46 из 123456"/>
          <p:cNvPicPr/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357166"/>
            <a:ext cx="142876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AutoShape 2" descr="Картинка 33 из 17949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30" name="Picture 10" descr="Картинка 43 из 179490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357422" y="500042"/>
            <a:ext cx="1428760" cy="2497833"/>
          </a:xfrm>
          <a:prstGeom prst="rect">
            <a:avLst/>
          </a:prstGeom>
          <a:noFill/>
        </p:spPr>
      </p:pic>
      <p:pic>
        <p:nvPicPr>
          <p:cNvPr id="5132" name="Picture 12" descr="Картинка 40 из 87859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59" y="3000372"/>
            <a:ext cx="2350953" cy="2571768"/>
          </a:xfrm>
          <a:prstGeom prst="rect">
            <a:avLst/>
          </a:prstGeom>
          <a:ln w="190500" cap="sq">
            <a:noFill/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6801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Найдите ноты в словах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2428868"/>
            <a:ext cx="7772400" cy="350046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дорога</a:t>
            </a:r>
          </a:p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помидор</a:t>
            </a:r>
          </a:p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река</a:t>
            </a:r>
          </a:p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лягушка</a:t>
            </a:r>
          </a:p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фасоль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714744" y="3000372"/>
            <a:ext cx="571504" cy="1588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571868" y="4572008"/>
            <a:ext cx="571504" cy="1588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643438" y="5143512"/>
            <a:ext cx="571504" cy="1588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714744" y="5143512"/>
            <a:ext cx="571504" cy="1588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071934" y="3500438"/>
            <a:ext cx="571504" cy="1588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071934" y="4071942"/>
            <a:ext cx="571504" cy="1588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857752" y="3500438"/>
            <a:ext cx="571504" cy="1588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00298" y="4985590"/>
            <a:ext cx="6186502" cy="10515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Разгадайте кроссворд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214547" y="785792"/>
          <a:ext cx="5072095" cy="4714912"/>
        </p:xfrm>
        <a:graphic>
          <a:graphicData uri="http://schemas.openxmlformats.org/drawingml/2006/table">
            <a:tbl>
              <a:tblPr/>
              <a:tblGrid>
                <a:gridCol w="715740"/>
                <a:gridCol w="714502"/>
                <a:gridCol w="736791"/>
                <a:gridCol w="736791"/>
                <a:gridCol w="736791"/>
                <a:gridCol w="715740"/>
                <a:gridCol w="715740"/>
              </a:tblGrid>
              <a:tr h="589364">
                <a:tc rowSpan="3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9364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9364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93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я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г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err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93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93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9364"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9364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9" name="Прямая соединительная линия 8"/>
          <p:cNvCxnSpPr/>
          <p:nvPr/>
        </p:nvCxnSpPr>
        <p:spPr>
          <a:xfrm>
            <a:off x="2214546" y="3786190"/>
            <a:ext cx="142876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429124" y="3714752"/>
            <a:ext cx="64294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 descr="Картинка 30 из 123456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4286256"/>
            <a:ext cx="235745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3714744" y="3714752"/>
            <a:ext cx="571504" cy="1588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357422" y="3286124"/>
            <a:ext cx="3990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Е</a:t>
            </a:r>
          </a:p>
          <a:p>
            <a:endParaRPr lang="ru-RU" dirty="0" smtClean="0"/>
          </a:p>
          <a:p>
            <a:r>
              <a:rPr lang="ru-RU" dirty="0" smtClean="0"/>
              <a:t>Щ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071802" y="3286124"/>
            <a:ext cx="4286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</a:t>
            </a:r>
          </a:p>
          <a:p>
            <a:endParaRPr lang="ru-RU" dirty="0" smtClean="0"/>
          </a:p>
          <a:p>
            <a:r>
              <a:rPr lang="ru-RU" dirty="0" smtClean="0"/>
              <a:t>Ь</a:t>
            </a:r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3786182" y="928670"/>
            <a:ext cx="39904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</a:t>
            </a:r>
          </a:p>
          <a:p>
            <a:endParaRPr lang="ru-RU" dirty="0" smtClean="0"/>
          </a:p>
          <a:p>
            <a:r>
              <a:rPr lang="ru-RU" dirty="0" smtClean="0"/>
              <a:t>Ё</a:t>
            </a:r>
          </a:p>
          <a:p>
            <a:endParaRPr lang="ru-RU" dirty="0" smtClean="0"/>
          </a:p>
          <a:p>
            <a:r>
              <a:rPr lang="ru-RU" dirty="0" smtClean="0"/>
              <a:t>М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72000" y="2000240"/>
            <a:ext cx="4286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Щ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К</a:t>
            </a:r>
          </a:p>
          <a:p>
            <a:endParaRPr lang="ru-RU" dirty="0" smtClean="0"/>
          </a:p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357818" y="1428736"/>
            <a:ext cx="3276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Ё</a:t>
            </a:r>
          </a:p>
          <a:p>
            <a:endParaRPr lang="ru-RU" dirty="0" smtClean="0"/>
          </a:p>
          <a:p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5929322" y="2000240"/>
            <a:ext cx="7229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У</a:t>
            </a:r>
          </a:p>
          <a:p>
            <a:endParaRPr lang="ru-RU" dirty="0" smtClean="0"/>
          </a:p>
          <a:p>
            <a:r>
              <a:rPr lang="ru-RU" dirty="0" smtClean="0"/>
              <a:t>Н</a:t>
            </a:r>
          </a:p>
          <a:p>
            <a:endParaRPr lang="ru-RU" dirty="0" smtClean="0"/>
          </a:p>
          <a:p>
            <a:r>
              <a:rPr lang="ru-RU" dirty="0" smtClean="0"/>
              <a:t>Ь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6643702" y="2071678"/>
            <a:ext cx="5592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Р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А</a:t>
            </a:r>
          </a:p>
          <a:p>
            <a:endParaRPr lang="ru-RU" dirty="0" smtClean="0"/>
          </a:p>
          <a:p>
            <a:r>
              <a:rPr lang="ru-RU" dirty="0" smtClean="0"/>
              <a:t>С</a:t>
            </a:r>
          </a:p>
          <a:p>
            <a:endParaRPr lang="ru-RU" dirty="0" smtClean="0"/>
          </a:p>
          <a:p>
            <a:r>
              <a:rPr lang="ru-RU" dirty="0" smtClean="0"/>
              <a:t>Ь</a:t>
            </a: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Картинка 23 из 123456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488" y="642918"/>
            <a:ext cx="3000396" cy="5357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332</TotalTime>
  <Words>221</Words>
  <Application>Microsoft Office PowerPoint</Application>
  <PresentationFormat>Экран (4:3)</PresentationFormat>
  <Paragraphs>107</Paragraphs>
  <Slides>13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Аспект</vt:lpstr>
      <vt:lpstr>Прощание  с  азбукой </vt:lpstr>
      <vt:lpstr>Презентация PowerPoint</vt:lpstr>
      <vt:lpstr>Презентация PowerPoint</vt:lpstr>
      <vt:lpstr>Презентация PowerPoint</vt:lpstr>
      <vt:lpstr>Маленькая страна</vt:lpstr>
      <vt:lpstr>Презентация PowerPoint</vt:lpstr>
      <vt:lpstr>Найдите ноты в словах  </vt:lpstr>
      <vt:lpstr>Разгадайте кроссворд</vt:lpstr>
      <vt:lpstr>Презентация PowerPoint</vt:lpstr>
      <vt:lpstr>Презентация PowerPoint</vt:lpstr>
      <vt:lpstr>Презентация PowerPoint</vt:lpstr>
      <vt:lpstr>     Поздравляю! </vt:lpstr>
      <vt:lpstr>Презентация PowerPoint</vt:lpstr>
    </vt:vector>
  </TitlesOfParts>
  <Company>дом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Прощание  с  азбукой </dc:title>
  <dc:creator>Андрей</dc:creator>
  <cp:lastModifiedBy>Сергей</cp:lastModifiedBy>
  <cp:revision>38</cp:revision>
  <dcterms:created xsi:type="dcterms:W3CDTF">2012-02-16T12:51:35Z</dcterms:created>
  <dcterms:modified xsi:type="dcterms:W3CDTF">2018-03-26T12:04:27Z</dcterms:modified>
</cp:coreProperties>
</file>