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0D81F-D711-464C-ADD1-11A8AA6734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E027C53-0C59-41F3-8FE8-81F7BAD18A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2F48EB-34E6-4F04-827A-B2B565BB5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E6A2CD-375D-4C16-943E-9BFDCA539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C1A008-1EA7-410E-8EB1-D275E9699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41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434AE-1F96-463C-9789-AE0134CD2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228103E-9E81-4F9D-919D-16F56F0C8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D58060-55B1-487E-980C-1A9A39410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F6A731-002E-4956-AF59-8344F22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6D6C48-5B96-4BEB-9DC6-7B11881D0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092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FF3C15-6D73-42EF-AAF5-6279AB556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945846E-A815-4657-AFC7-915CE27419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A7EFA2-57F4-4C28-B0A1-4955E3524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451B08-F305-472F-B883-CBE37DCA7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9438DE-61F6-4D24-818A-06369AE59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72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4F62F-9B3C-499F-9115-4A412F711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4CCA23-93DE-475B-A901-6286E97DA0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B061EF-5F9D-457D-BF0F-084D0AD33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ECD23E-EAD4-4873-AB05-D52F81A02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B856DC-C08C-48D3-9870-0A730D375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240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D82B5-8430-467D-BCD8-A2796A43F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B35540-F61F-4AAE-83C8-50FE7D53A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26F277-9A51-4200-9196-0C7D57A57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D4E7F4-3935-43D3-BB92-A4EB67FDA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390EC6-F0E8-428E-8874-62582185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39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D4F47-FCF7-4292-BB6A-E6166513F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15B157-04C9-4654-9929-4CD7916F7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6F71DE-CD76-4864-B5C2-39B83997F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4D9BA0-95BE-4415-8FF0-E6EBD56DF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F6492F-B779-4F80-9C51-B23E62B37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684573-30AA-446A-8CC4-FCCB3EA67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1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92A998-008B-4C9D-98E0-4A2AEB708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3836CC-132F-4926-B279-5333A3989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7DEA72-2D80-41AE-A2B2-DBC933F4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B112E5D-E029-449E-AC34-155E4E4DC7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5CFB850-6CA3-484D-AC3D-2B2AAF10D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F3994B5-7B22-49E0-A966-41402856C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7C4F5E-E188-4163-ADA8-6C0922F3F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D581FB0-EE88-4F5C-A60E-929BC368C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97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BCEA9C-62E5-47E7-8310-D54361943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8324DD-F3A3-430F-9C35-89400CBFD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7872CE2-7A01-47D3-9CED-B1BE3D60E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F80D170-26E0-47A3-8F80-1FE3CB43D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6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BF7C201-A8F7-41F1-B334-DCC960DC3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AC929B8-21E6-4298-AAC2-5C673845C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8074958-7B4E-45EB-B52A-C3B0ED94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120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97EAF6-671D-4008-B357-7A4558EA3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CF2BF3-4836-4126-B4B4-D5B461739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8C7059-D2F5-4D84-A8C2-E62F6E234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2079E4-0774-4C8D-9FEE-CDF122013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FB93D7-6908-4BA4-8AD1-07193FD54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978FD0-4233-47BA-91B9-543D49517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9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DE3A4A-2F9E-49AA-B741-A06095065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2D4B88-58B0-42D0-B9E5-97FB79DFE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A1BA14-D5C1-4A5F-971D-17D979D95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E59448-BA66-4BA5-8FEF-4D49F0FFB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77737C-F9EB-4788-AB82-E57270047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D3A702-EDAA-422B-ADD3-D1061525B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193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15764-218C-4DE6-957F-D82AB583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6BB00D-F8D6-479A-AB1D-486546D82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8D7E12-B0AF-4FCD-8183-BBE47928E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2FE8F-A86A-44A1-A2CC-87E5C56E4318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AE373E-FE50-4A23-ABA2-CAF897116F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090B2A-AFB2-4C95-8823-F94FEAE32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5A809-180A-4D0D-B553-258EC86843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19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E7B883-3B98-4CFF-AE26-5339F9169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0" y="164555"/>
            <a:ext cx="6785311" cy="38308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BA50C0-59F3-42FA-9971-3FEF43D45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901" y="1799521"/>
            <a:ext cx="7146617" cy="47644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69EC6-53DE-430E-B7EF-21F5ECB57F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2275" y="585470"/>
            <a:ext cx="6785311" cy="3016567"/>
          </a:xfrm>
        </p:spPr>
        <p:txBody>
          <a:bodyPr>
            <a:normAutofit/>
          </a:bodyPr>
          <a:lstStyle/>
          <a:p>
            <a:r>
              <a:rPr lang="en-US" sz="80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shamrock</a:t>
            </a:r>
            <a:endParaRPr lang="ru-RU" sz="8000" b="1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A73E2D-D382-4274-8DFD-A2271A95E3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ACB421-3E80-4CE2-9861-23AEB2B45F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737" y="4338312"/>
            <a:ext cx="4136164" cy="205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7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EAE749-D89B-4E46-9146-B0DF4312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 clothes</a:t>
            </a:r>
            <a:endParaRPr lang="ru-RU" sz="6000" b="1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3AE90C7-76C1-4861-923D-7C6442F65E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8006" y="589772"/>
            <a:ext cx="4419600" cy="304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A268F4-FA8E-4DD9-9A09-5920DEA7D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44" y="1790525"/>
            <a:ext cx="4572000" cy="25717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CA30FD-1F71-41FA-B916-3345EF2D0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683" y="2953830"/>
            <a:ext cx="6279858" cy="35324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A46CE3-D4E2-4EAD-A80D-D13A2BD82A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51" y="4362275"/>
            <a:ext cx="3122252" cy="20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30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98E632-2C52-46A1-829A-AEBD252B58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0038" y="-343505"/>
            <a:ext cx="9144000" cy="2387600"/>
          </a:xfrm>
        </p:spPr>
        <p:txBody>
          <a:bodyPr/>
          <a:lstStyle/>
          <a:p>
            <a:r>
              <a:rPr lang="en-US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leprechaun</a:t>
            </a:r>
            <a:endParaRPr lang="ru-RU" b="1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26715B-96F6-4D29-ACED-6F9486754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580" y="2736162"/>
            <a:ext cx="5285360" cy="29730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3AD847-D2AD-4D96-91CB-69BA0B796E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985" y="409656"/>
            <a:ext cx="3687703" cy="5540211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7B99E04-A9AE-476D-8AE6-8E62743CC5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A05C8B-27C8-426A-A155-709BD14DD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12" y="3602038"/>
            <a:ext cx="18383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04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6C724-5ABE-456F-85BE-593C25D326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3795" y="184558"/>
            <a:ext cx="4293766" cy="1136709"/>
          </a:xfrm>
        </p:spPr>
        <p:txBody>
          <a:bodyPr/>
          <a:lstStyle/>
          <a:p>
            <a:r>
              <a:rPr lang="en-US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parades</a:t>
            </a:r>
            <a:endParaRPr lang="ru-RU" b="1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541852-0097-4B74-B91B-433F8F955B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53C635-F92C-4E95-9E68-0F0CD7A30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93" y="3602038"/>
            <a:ext cx="4572000" cy="2743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70D51F-3DAB-4C95-A78D-C3BBCD763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185" y="1795810"/>
            <a:ext cx="5611385" cy="37409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3E7C38-2D17-49C5-8BEB-E7F055C4E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5810" y="317517"/>
            <a:ext cx="4572396" cy="30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29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677809-5BA8-49EB-80BD-C701B9395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363" y="2919369"/>
            <a:ext cx="5253059" cy="350203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741E7-DCD3-429F-8B23-F76345AD3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4242" y="1122363"/>
            <a:ext cx="5896062" cy="1402723"/>
          </a:xfrm>
        </p:spPr>
        <p:txBody>
          <a:bodyPr/>
          <a:lstStyle/>
          <a:p>
            <a:r>
              <a:rPr lang="en-US" b="1" u="sng" dirty="0">
                <a:solidFill>
                  <a:schemeClr val="accent2"/>
                </a:solidFill>
              </a:rPr>
              <a:t>River dyed green</a:t>
            </a:r>
            <a:endParaRPr lang="ru-RU" b="1" u="sng" dirty="0">
              <a:solidFill>
                <a:schemeClr val="accent2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45224F-BB76-49BC-8816-E7C592403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517" y="3397070"/>
            <a:ext cx="4276725" cy="304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E3CC399-DE35-4489-96A6-4489707628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D3F6C1-6939-4E5B-9859-11ECDA96A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84" y="250379"/>
            <a:ext cx="5343258" cy="30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94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80AEFC-EA99-47AD-99C6-8C361967C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Saint Patrick’s Day</a:t>
            </a:r>
            <a:endParaRPr lang="ru-RU" sz="6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CB246B-4FBF-4344-8AC0-6D724F7FA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652" y="295275"/>
            <a:ext cx="4572000" cy="27908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D6A1E0-DB08-4B5F-A90C-C645F2B6E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50" y="1397552"/>
            <a:ext cx="6112638" cy="38203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955616-72F6-4D62-BFDB-44F6BAB15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9499" y="3155950"/>
            <a:ext cx="4572000" cy="345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5167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shamrock</vt:lpstr>
      <vt:lpstr>green clothes</vt:lpstr>
      <vt:lpstr>leprechaun</vt:lpstr>
      <vt:lpstr>parades</vt:lpstr>
      <vt:lpstr>River dyed green</vt:lpstr>
      <vt:lpstr>Saint Patrick’s Day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shamrock</dc:title>
  <dc:creator>Пользователь</dc:creator>
  <cp:lastModifiedBy>Пользователь</cp:lastModifiedBy>
  <cp:revision>3</cp:revision>
  <dcterms:created xsi:type="dcterms:W3CDTF">2025-03-12T17:48:14Z</dcterms:created>
  <dcterms:modified xsi:type="dcterms:W3CDTF">2025-03-16T14:32:50Z</dcterms:modified>
</cp:coreProperties>
</file>