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BE62B1-E137-4227-89C7-2BB807ED5AA9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FD9945-F0D6-444E-9070-E2CF31FF2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785794"/>
            <a:ext cx="714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/>
              <a:t>У</a:t>
            </a:r>
            <a:r>
              <a:rPr lang="ru-RU" sz="3600" b="1" dirty="0" smtClean="0"/>
              <a:t>рока </a:t>
            </a:r>
            <a:r>
              <a:rPr lang="ru-RU" sz="3600" b="1" dirty="0" smtClean="0"/>
              <a:t>по ОПК</a:t>
            </a:r>
            <a:endParaRPr lang="ru-RU" sz="3600" dirty="0" smtClean="0"/>
          </a:p>
          <a:p>
            <a:pPr algn="ctr"/>
            <a:r>
              <a:rPr lang="ru-RU" sz="3600" b="1" dirty="0" smtClean="0"/>
              <a:t>Тема: «Заповеди»</a:t>
            </a:r>
            <a:endParaRPr lang="ru-RU" sz="3600" dirty="0" smtClean="0"/>
          </a:p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  <a:p>
            <a:pPr algn="ctr"/>
            <a:r>
              <a:rPr lang="ru-RU" sz="3600" b="1" smtClean="0"/>
              <a:t>Выполнила: </a:t>
            </a:r>
            <a:r>
              <a:rPr lang="ru-RU" sz="3600" b="1" dirty="0" smtClean="0"/>
              <a:t>учитель основ православной культуры </a:t>
            </a:r>
            <a:r>
              <a:rPr lang="ru-RU" sz="3600" b="1" dirty="0" smtClean="0"/>
              <a:t>ГБОУ </a:t>
            </a:r>
            <a:r>
              <a:rPr lang="ru-RU" sz="3600" b="1" dirty="0" smtClean="0"/>
              <a:t>О</a:t>
            </a:r>
            <a:r>
              <a:rPr lang="ru-RU" sz="3600" b="1" dirty="0" smtClean="0"/>
              <a:t>ОШ </a:t>
            </a:r>
            <a:r>
              <a:rPr lang="ru-RU" sz="3600" b="1" dirty="0" smtClean="0"/>
              <a:t> с. Вольная Солянка</a:t>
            </a:r>
            <a:r>
              <a:rPr lang="ru-RU" sz="3600" b="1" dirty="0" smtClean="0"/>
              <a:t>, Оленина Лидия Васильевна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rt-apple.ru/albums/easter/normal_easter_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98171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заповедь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Почитай отца своего и мать свою, чтобы тебе хорошо было  и чтобы ты долго прожил на земле.</a:t>
            </a:r>
            <a:endParaRPr lang="ru-RU" sz="2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G:\parents12[2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1500174"/>
            <a:ext cx="3019425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vse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500174"/>
            <a:ext cx="3286148" cy="3424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G:\x_38d96eee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8860" y="3429000"/>
            <a:ext cx="4071966" cy="307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q-wallpapers.ru/wallpapers/5/hq-wallpapers_ru_nature_20055_1280x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9358346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6 заповедь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G:\474023-ne_ubivai_ne_nado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1643050"/>
            <a:ext cx="6072230" cy="5767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tihi.ru/pics/2011/05/19/30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358346" cy="69945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74638"/>
            <a:ext cx="5329246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7</a:t>
            </a:r>
            <a:r>
              <a:rPr lang="ru-RU" dirty="0" smtClean="0">
                <a:solidFill>
                  <a:schemeClr val="bg1"/>
                </a:solidFill>
              </a:rPr>
              <a:t> заповедь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48" y="2000240"/>
            <a:ext cx="8229600" cy="388302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Не прелюбодействуй.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G:\00006859_medium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642918"/>
            <a:ext cx="3214710" cy="5067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G:\11-j166sinnott_0382bw-7771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3071810"/>
            <a:ext cx="5334000" cy="355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enicheff.ru/wp-content/uploads/2011/03/lightnin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</p:spPr>
      </p:pic>
      <p:pic>
        <p:nvPicPr>
          <p:cNvPr id="6146" name="Picture 2" descr="G:\50352242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14290"/>
            <a:ext cx="5286412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14290"/>
            <a:ext cx="3186106" cy="135732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 заповедь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43636" y="1071546"/>
            <a:ext cx="2714644" cy="2786082"/>
          </a:xfrm>
        </p:spPr>
        <p:txBody>
          <a:bodyPr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 укради</a:t>
            </a:r>
            <a:r>
              <a:rPr lang="ru-RU" b="1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iranimashek.com/_ph/185/2/754003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590075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заповедь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7620" y="2571744"/>
            <a:ext cx="4900618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произноси на другого ложного свидетельства. 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G:\b14f8-00000000000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714356"/>
            <a:ext cx="3357586" cy="55007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4213/yankolin.11b/0_28f09_8f1f6cdd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9358346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85728"/>
            <a:ext cx="4729138" cy="621510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заповедь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желай себе жены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ближнего твоего, не желай дома ближнего твоего , ни поля его , ни раба его, ни рабыни его, ни вола его, ни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осла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его, ни всякого скота его, ни всего того, что есть у ближнего твоего.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G:\NeZaviduy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142984"/>
            <a:ext cx="351152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8229600" cy="576899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10 заповедей составляют закон Божий. Этот закон был дан Богом пророку Моисею на горе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Синай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в Египте.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11268" name="Picture 4" descr="G:\x_ecedf535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G:\380568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714620"/>
            <a:ext cx="4429156" cy="3462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G:\IkonMoisey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857364"/>
            <a:ext cx="3219450" cy="527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andex.ru/upl/oboi/gm2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9144000" cy="71374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14942" y="1142984"/>
            <a:ext cx="375761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Моисей находился на </a:t>
            </a:r>
            <a:r>
              <a:rPr lang="ru-RU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Синае</a:t>
            </a:r>
            <a:r>
              <a:rPr lang="ru-RU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40 дней. При этом гора дымилась, тряслась и слышен был трубный звук</a:t>
            </a:r>
            <a:r>
              <a:rPr lang="ru-RU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G:\3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57166"/>
            <a:ext cx="4938726" cy="6334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tihi.ru/pics/2011/03/24/17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28" y="857232"/>
            <a:ext cx="4014758" cy="56436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   </a:t>
            </a:r>
            <a:r>
              <a:rPr lang="ru-RU" b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После сошествия с горы Моисея стали называть </a:t>
            </a:r>
            <a:r>
              <a:rPr lang="ru-RU" b="1" spc="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Боговидцем</a:t>
            </a:r>
            <a:r>
              <a:rPr lang="ru-RU" b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. Лицо его светилось, как солнце, и он был вынужден закрывать его покрывалом. </a:t>
            </a:r>
            <a:endParaRPr lang="ru-RU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10242" name="Picture 2" descr="G:\dore_smsgs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4786346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q-wallpapers.ru/wallpapers/2/hq-wallpapers_ru_nature_5906_1680x1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5"/>
            <a:ext cx="16065500" cy="10001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714356"/>
            <a:ext cx="5286412" cy="541180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 Бог сам начертал заповеди на двух каменных плитах (скрижалях).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12290" name="Picture 2" descr="G:\161_20_12_09_MOIS2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857496"/>
            <a:ext cx="5357810" cy="3295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G:\moses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1357298"/>
            <a:ext cx="3314700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gdefon.ru/wallpapers/101315_nebo_oblaka_raduga_1920x1080_(www.GdeFon.ru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120396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78647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             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1 заповедь                                                                                               Я – Господь Бог твой; и не должны быть у тебя другие боги кроме Меня.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картинки.cc/img/2/6/8/2682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78920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заповедь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00496" y="785794"/>
            <a:ext cx="4757742" cy="534036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Не делай себе идола и никакого изображения того, что на небе, вверху, и что на земле, внизу, и что в водах, под землею; не поклоняйся им и не служи им.  </a:t>
            </a:r>
            <a:endParaRPr lang="ru-RU" sz="24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G:\2670985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143248"/>
            <a:ext cx="4381504" cy="3286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G:\1298570322_x_afeaa3a7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785794"/>
            <a:ext cx="3548066" cy="5500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gdefon.ru/wallpapers/114993_solnce_luchi_goluboe_nebo_oblaka_krasota_2000x1500_(www.GdeFon.ru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85784" y="-142900"/>
            <a:ext cx="9786942" cy="72152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75000"/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заповедь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75000"/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429264"/>
            <a:ext cx="8229600" cy="14287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lumMod val="5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произноси имя Господа Бога твоего напрасно (всуе).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lumMod val="50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unhome.ru/UsersGallery/052008/2436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заповедь</a:t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Помни день  субботний, чтобы святить его ( т.е. проводить его свято): шесть дней работай и делай в продолжении их все дела твои, а день седьмой – суббота (воскресенье) посвящай Господу Богу твоему.</a:t>
            </a:r>
            <a:endParaRPr lang="ru-RU" sz="27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2" name="Picture 2" descr="G:\1416971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470275" y="3035808"/>
            <a:ext cx="2438400" cy="1624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647</TotalTime>
  <Words>187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2 заповедь </vt:lpstr>
      <vt:lpstr>3 заповедь</vt:lpstr>
      <vt:lpstr>4 заповедь Помни день  субботний, чтобы святить его ( т.е. проводить его свято): шесть дней работай и делай в продолжении их все дела твои, а день седьмой – суббота (воскресенье) посвящай Господу Богу твоему.</vt:lpstr>
      <vt:lpstr>5 заповедь Почитай отца своего и мать свою, чтобы тебе хорошо было  и чтобы ты долго прожил на земле.</vt:lpstr>
      <vt:lpstr>6 заповедь</vt:lpstr>
      <vt:lpstr>7 заповедь</vt:lpstr>
      <vt:lpstr>8 заповедь</vt:lpstr>
      <vt:lpstr>9 заповедь</vt:lpstr>
      <vt:lpstr>10 заповедь Не желай себе жены ближнего твоего, не желай дома ближнего твоего , ни поля его , ни раба его, ни рабыни его, ни вола его, ни осла его, ни всякого скота его, ни всего того, что есть у ближнего твоего.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заповедей Божьих</dc:title>
  <dc:creator>артур</dc:creator>
  <cp:lastModifiedBy>Тёща</cp:lastModifiedBy>
  <cp:revision>260</cp:revision>
  <dcterms:created xsi:type="dcterms:W3CDTF">2012-11-23T09:56:42Z</dcterms:created>
  <dcterms:modified xsi:type="dcterms:W3CDTF">2018-11-18T11:49:41Z</dcterms:modified>
</cp:coreProperties>
</file>