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75" r:id="rId2"/>
    <p:sldId id="282" r:id="rId3"/>
    <p:sldId id="283" r:id="rId4"/>
    <p:sldId id="258" r:id="rId5"/>
    <p:sldId id="257" r:id="rId6"/>
    <p:sldId id="259" r:id="rId7"/>
    <p:sldId id="285" r:id="rId8"/>
    <p:sldId id="261" r:id="rId9"/>
    <p:sldId id="260" r:id="rId10"/>
    <p:sldId id="262" r:id="rId11"/>
    <p:sldId id="284" r:id="rId12"/>
    <p:sldId id="264" r:id="rId13"/>
    <p:sldId id="263" r:id="rId14"/>
    <p:sldId id="265" r:id="rId15"/>
    <p:sldId id="286" r:id="rId16"/>
    <p:sldId id="267" r:id="rId17"/>
    <p:sldId id="266" r:id="rId18"/>
    <p:sldId id="268" r:id="rId19"/>
    <p:sldId id="296" r:id="rId20"/>
    <p:sldId id="270" r:id="rId21"/>
    <p:sldId id="269" r:id="rId22"/>
    <p:sldId id="273" r:id="rId23"/>
    <p:sldId id="279" r:id="rId24"/>
    <p:sldId id="280" r:id="rId25"/>
    <p:sldId id="287" r:id="rId26"/>
    <p:sldId id="294" r:id="rId27"/>
    <p:sldId id="288" r:id="rId28"/>
    <p:sldId id="289" r:id="rId29"/>
    <p:sldId id="291" r:id="rId30"/>
    <p:sldId id="292" r:id="rId31"/>
    <p:sldId id="293" r:id="rId32"/>
    <p:sldId id="29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0F65"/>
    <a:srgbClr val="F6869E"/>
    <a:srgbClr val="8D2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501" autoAdjust="0"/>
  </p:normalViewPr>
  <p:slideViewPr>
    <p:cSldViewPr>
      <p:cViewPr>
        <p:scale>
          <a:sx n="63" d="100"/>
          <a:sy n="63" d="100"/>
        </p:scale>
        <p:origin x="-1596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ED1-4F92-4E98-A32F-7B9914AC05BA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2ACD2-808A-42B4-A3E0-AB3180A6C5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ED1-4F92-4E98-A32F-7B9914AC05BA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2ACD2-808A-42B4-A3E0-AB3180A6C5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ED1-4F92-4E98-A32F-7B9914AC05BA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2ACD2-808A-42B4-A3E0-AB3180A6C5A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ED1-4F92-4E98-A32F-7B9914AC05BA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2ACD2-808A-42B4-A3E0-AB3180A6C5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ED1-4F92-4E98-A32F-7B9914AC05BA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2ACD2-808A-42B4-A3E0-AB3180A6C5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ED1-4F92-4E98-A32F-7B9914AC05BA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2ACD2-808A-42B4-A3E0-AB3180A6C5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ED1-4F92-4E98-A32F-7B9914AC05BA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2ACD2-808A-42B4-A3E0-AB3180A6C5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ED1-4F92-4E98-A32F-7B9914AC05BA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2ACD2-808A-42B4-A3E0-AB3180A6C5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ED1-4F92-4E98-A32F-7B9914AC05BA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2ACD2-808A-42B4-A3E0-AB3180A6C5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ED1-4F92-4E98-A32F-7B9914AC05BA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2ACD2-808A-42B4-A3E0-AB3180A6C5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4EED1-4F92-4E98-A32F-7B9914AC05BA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2ACD2-808A-42B4-A3E0-AB3180A6C5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B14EED1-4F92-4E98-A32F-7B9914AC05BA}" type="datetimeFigureOut">
              <a:rPr lang="ru-RU" smtClean="0"/>
              <a:pPr/>
              <a:t>16.08.2019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482ACD2-808A-42B4-A3E0-AB3180A6C5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gif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7.gif"/><Relationship Id="rId4" Type="http://schemas.openxmlformats.org/officeDocument/2006/relationships/image" Target="../media/image3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0"/>
            <a:ext cx="91166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38395" y="1772816"/>
            <a:ext cx="7948405" cy="40653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Геометрические фигуры </a:t>
            </a:r>
            <a:br>
              <a:rPr lang="ru-RU" sz="4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 средней группы)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Воспитатель: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Сметанина Н.Н.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900608" y="332656"/>
            <a:ext cx="9803432" cy="1252728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образовательное учреждение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 №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«Ласточка» НДС №21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725070"/>
            <a:ext cx="1440160" cy="1262366"/>
          </a:xfrm>
          <a:prstGeom prst="rect">
            <a:avLst/>
          </a:prstGeom>
        </p:spPr>
      </p:pic>
      <p:sp>
        <p:nvSpPr>
          <p:cNvPr id="6" name="Равнобедренный треугольник 5"/>
          <p:cNvSpPr/>
          <p:nvPr/>
        </p:nvSpPr>
        <p:spPr>
          <a:xfrm>
            <a:off x="3384882" y="5126342"/>
            <a:ext cx="1872208" cy="142357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351" y="5134847"/>
            <a:ext cx="187220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7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642" y="4176464"/>
            <a:ext cx="2477095" cy="30689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46" y="836712"/>
            <a:ext cx="1990452" cy="39604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85" y="52126"/>
            <a:ext cx="2457130" cy="22177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030" y="4539816"/>
            <a:ext cx="2742826" cy="2462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067" y="1640638"/>
            <a:ext cx="2439463" cy="235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350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768" y="2199663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007124" y="3284984"/>
            <a:ext cx="3240088" cy="3168650"/>
          </a:xfrm>
          <a:prstGeom prst="ellipse">
            <a:avLst/>
          </a:prstGeom>
          <a:solidFill>
            <a:srgbClr val="FF993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46430" y="680729"/>
            <a:ext cx="17224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</a:t>
            </a: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82889" y="172261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Прикатилось колесо,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похожее оно,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наглядная натура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Лишь на круглую фигуру.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Догадался, милый друг?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Ну, конечно, это … </a:t>
            </a:r>
          </a:p>
        </p:txBody>
      </p:sp>
    </p:spTree>
    <p:extLst>
      <p:ext uri="{BB962C8B-B14F-4D97-AF65-F5344CB8AC3E}">
        <p14:creationId xmlns:p14="http://schemas.microsoft.com/office/powerpoint/2010/main" val="8921556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148" y="1988840"/>
            <a:ext cx="3209703" cy="30908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759" y="2775778"/>
            <a:ext cx="1872208" cy="18722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613" y="5442464"/>
            <a:ext cx="1512168" cy="15121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629" y="2797818"/>
            <a:ext cx="675611" cy="6756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613" y="116632"/>
            <a:ext cx="1644774" cy="16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774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692696"/>
            <a:ext cx="3352800" cy="998984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95736" y="1556792"/>
            <a:ext cx="4752528" cy="403244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Круглый круг похож на мячик, 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по небу солнцем скачет. 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Круглый словно диск луны, 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бабулины блины, 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тарелка, как венок, 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веселый колобок, 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колеса, как колечки, 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пирог из теплой печки!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707" y="4501922"/>
            <a:ext cx="1872208" cy="187220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9751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068960"/>
            <a:ext cx="2238956" cy="24753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641" y="490857"/>
            <a:ext cx="3422718" cy="30577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9154"/>
            <a:ext cx="2042579" cy="18007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102" y="4557719"/>
            <a:ext cx="2281796" cy="171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356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191683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Растянули мы квадрат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представили на взгляд,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кого он стал похожим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с чем-то очень схожим?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кирпич, не треугольник -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 квадрат…</a:t>
            </a:r>
            <a:endParaRPr lang="ru-RU" sz="24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864747"/>
            <a:ext cx="46404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</a:t>
            </a:r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408487"/>
            <a:ext cx="3312368" cy="122737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1999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5" y="438349"/>
            <a:ext cx="2564285" cy="13663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02314" y="2996952"/>
            <a:ext cx="2664296" cy="2088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69758"/>
            <a:ext cx="4435176" cy="38728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389" y="5754130"/>
            <a:ext cx="2517885" cy="8926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072765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4896544" cy="1080120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512" y="3212976"/>
            <a:ext cx="3888432" cy="410445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6047" y="2062065"/>
            <a:ext cx="4470850" cy="3741982"/>
          </a:xfrm>
        </p:spPr>
        <p:txBody>
          <a:bodyPr>
            <a:normAutofit fontScale="25000" lnSpcReduction="20000"/>
          </a:bodyPr>
          <a:lstStyle/>
          <a:p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окно прямоугольник, </a:t>
            </a:r>
          </a:p>
          <a:p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Аккуратный, словно школьник. </a:t>
            </a:r>
          </a:p>
          <a:p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похож 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дверь</a:t>
            </a:r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на книжки, </a:t>
            </a:r>
          </a:p>
          <a:p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на ранец у мальчишки. </a:t>
            </a:r>
          </a:p>
          <a:p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</a:p>
          <a:p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автобус, на тетрадку, </a:t>
            </a:r>
          </a:p>
          <a:p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большую шоколадку. </a:t>
            </a:r>
          </a:p>
          <a:p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корыто поросенка </a:t>
            </a:r>
          </a:p>
          <a:p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на фантик у ребенка.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98289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720309"/>
            <a:ext cx="3747475" cy="20236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9945"/>
            <a:ext cx="3024336" cy="23042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429" y="5008885"/>
            <a:ext cx="2501502" cy="15841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399" y="4743947"/>
            <a:ext cx="3168352" cy="21140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375" y="404664"/>
            <a:ext cx="2571187" cy="193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9815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551837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взял бы я окружность,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двух сторон немного сжал,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Отвечайте дети дружно -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Получился бы ...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1052736"/>
            <a:ext cx="324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Овал</a:t>
            </a:r>
            <a:endParaRPr lang="ru-RU" sz="5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221088"/>
            <a:ext cx="3168352" cy="1848953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0"/>
            <a:ext cx="91166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835696" y="1844824"/>
            <a:ext cx="7408333" cy="46805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1.Учить детей выделять особые признаки фигур (наличие или отсутствие углов и др.)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2.Познакомить детей с прямоугольником, сравнивая его с кругом, квадратом, треугольником.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3.Формировать представление о том, что фигуры могут быть разных размеров: большой, маленький.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4.Учить соотносить форму предметов с известными геометрическими фигурами: тарелка-круг, платок-квадрат, мяч-шар, дверь-прямоугольник и др.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5.Развивать умения  различать пространственные направления: вверху-внизу, справа-слева.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338328"/>
            <a:ext cx="7931224" cy="1722520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 развивать представления детей о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геометрических фигурах: круге, квадрате,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треугольнике.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5488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5301208"/>
            <a:ext cx="2880320" cy="18586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71797" y="3533823"/>
            <a:ext cx="3407344" cy="126330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294346"/>
            <a:ext cx="5112568" cy="269557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059832" y="332656"/>
            <a:ext cx="3064942" cy="162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6850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0648"/>
            <a:ext cx="3727648" cy="1152128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Овал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573016"/>
            <a:ext cx="5148064" cy="345638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9712" y="1340768"/>
            <a:ext cx="4320480" cy="4176464"/>
          </a:xfrm>
        </p:spPr>
        <p:txBody>
          <a:bodyPr>
            <a:normAutofit fontScale="92500" lnSpcReduction="10000"/>
          </a:bodyPr>
          <a:lstStyle/>
          <a:p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высоты кружок упал. </a:t>
            </a:r>
          </a:p>
          <a:p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теперь не круг – овал! </a:t>
            </a:r>
          </a:p>
          <a:p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овальный, как жучок, </a:t>
            </a:r>
          </a:p>
          <a:p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похож на кабачок, </a:t>
            </a:r>
          </a:p>
          <a:p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endParaRPr lang="ru-RU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глаза и на картошку, </a:t>
            </a:r>
          </a:p>
          <a:p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еще похож на ложку, </a:t>
            </a:r>
          </a:p>
          <a:p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орех и на яйцо, </a:t>
            </a:r>
          </a:p>
          <a:p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овальное лицо!</a:t>
            </a:r>
          </a:p>
          <a:p>
            <a:r>
              <a:rPr lang="ru-RU" sz="2800" b="1" dirty="0">
                <a:solidFill>
                  <a:srgbClr val="F6869E"/>
                </a:solidFill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29222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2667000" cy="20002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60648"/>
            <a:ext cx="2952328" cy="26563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76672"/>
            <a:ext cx="2473956" cy="17506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193664"/>
            <a:ext cx="1982598" cy="26643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437112"/>
            <a:ext cx="2809879" cy="210740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492896"/>
            <a:ext cx="2023583" cy="139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8967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94812" y="153854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Взял треугольник и квадрат,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 них построил домик.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этому я очень рад: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Теперь живет там гномик.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14547" y="4486137"/>
            <a:ext cx="1800000" cy="2340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3414547" y="3226137"/>
            <a:ext cx="1800000" cy="1260000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74547" y="4869160"/>
            <a:ext cx="1080000" cy="1080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382169" y="903049"/>
            <a:ext cx="1797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Поиграем</a:t>
            </a:r>
          </a:p>
        </p:txBody>
      </p:sp>
    </p:spTree>
    <p:extLst>
      <p:ext uri="{BB962C8B-B14F-4D97-AF65-F5344CB8AC3E}">
        <p14:creationId xmlns:p14="http://schemas.microsoft.com/office/powerpoint/2010/main" val="3059624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7470" y="222499"/>
            <a:ext cx="4480948" cy="128027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27944" y="1463794"/>
            <a:ext cx="1260000" cy="1260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031244" y="3143767"/>
            <a:ext cx="2340000" cy="1260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427944" y="3137063"/>
            <a:ext cx="1260000" cy="1260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067944" y="5223602"/>
            <a:ext cx="1980000" cy="1260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2243817" y="3090915"/>
            <a:ext cx="1800000" cy="1260000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09610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768" y="155679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встречаем их везде: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земле и на воде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небесах и под землей,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 они нужны с тобой!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их мы называть,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окружении искать.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Треугольник, круг, квадрат,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 фигурам каждый рад!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Различить их с вами сможем,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без них никак не можем!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02407" y="5797803"/>
            <a:ext cx="864096" cy="8640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858000" y="4879452"/>
            <a:ext cx="1152128" cy="11521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508104" y="5681865"/>
            <a:ext cx="1152128" cy="1080120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347265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169 L 0.24583 0.044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L 0.24705 0.236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44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836712"/>
            <a:ext cx="5832648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«Все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умеем мы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считать»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Раз, два, три, четыре, пять —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умеем мы считать.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Раз! Подняться потянуться.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счет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выполняют потягивани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я.)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Два! Согнуться, разогнуться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(Наклоны. Повороты туловища.)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Три! В ладоши три хлопка,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Головою три кивка.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головой.)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четыре - руки шире.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Хлопки в ладоши.)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— руками помахать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руками.)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Шесть —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стульчик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сесть.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Прыжки. Ходьба на месте.)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33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2" y="-37045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947536" y="16326"/>
            <a:ext cx="6504784" cy="84124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КРУГИ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213640" y="2241791"/>
            <a:ext cx="4248472" cy="403244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047800" y="710910"/>
            <a:ext cx="1152128" cy="11521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444208" y="2109850"/>
            <a:ext cx="1008112" cy="100811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929752" y="3663097"/>
            <a:ext cx="1440160" cy="144016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001620" y="2458337"/>
            <a:ext cx="720080" cy="648072"/>
          </a:xfrm>
          <a:prstGeom prst="ellipse">
            <a:avLst/>
          </a:prstGeom>
          <a:solidFill>
            <a:srgbClr val="0046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51492" y="890930"/>
            <a:ext cx="792088" cy="79208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20302134">
            <a:off x="7411058" y="5277579"/>
            <a:ext cx="1152128" cy="108012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1547664" y="1482539"/>
            <a:ext cx="1152128" cy="1080120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 rot="1662456">
            <a:off x="5353335" y="948017"/>
            <a:ext cx="1152128" cy="936104"/>
          </a:xfrm>
          <a:prstGeom prst="triangle">
            <a:avLst/>
          </a:prstGeom>
          <a:solidFill>
            <a:srgbClr val="0074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 rot="20167578">
            <a:off x="5810560" y="5950203"/>
            <a:ext cx="792088" cy="64807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702643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0.24705 0.236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44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15 -0.08426 L 0.27778 -0.2731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37" y="-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0.00324 L -0.21805 0.0768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963 L -0.51354 0.3025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99" y="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2588818" y="1412776"/>
            <a:ext cx="4320480" cy="4032448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782952" y="5505010"/>
            <a:ext cx="914400" cy="9144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378959" y="5254158"/>
            <a:ext cx="1224136" cy="122413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178361" y="433115"/>
            <a:ext cx="936104" cy="864096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1191020">
            <a:off x="2006452" y="1266024"/>
            <a:ext cx="720080" cy="1368152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5091333" y="5326166"/>
            <a:ext cx="2016224" cy="1152128"/>
          </a:xfrm>
          <a:prstGeom prst="triangle">
            <a:avLst/>
          </a:prstGeom>
          <a:solidFill>
            <a:srgbClr val="0074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20666107">
            <a:off x="247928" y="1488494"/>
            <a:ext cx="864096" cy="8640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357959" y="2744924"/>
            <a:ext cx="1368152" cy="1368152"/>
          </a:xfrm>
          <a:prstGeom prst="rect">
            <a:avLst/>
          </a:prstGeom>
          <a:solidFill>
            <a:srgbClr val="0046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1945" y="260648"/>
            <a:ext cx="576064" cy="57606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114465" y="4329100"/>
            <a:ext cx="504056" cy="50405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806651">
            <a:off x="6168268" y="1215509"/>
            <a:ext cx="648072" cy="66841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14465" y="433115"/>
            <a:ext cx="47879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КВАДРАТЫ</a:t>
            </a:r>
          </a:p>
        </p:txBody>
      </p:sp>
    </p:spTree>
    <p:extLst>
      <p:ext uri="{BB962C8B-B14F-4D97-AF65-F5344CB8AC3E}">
        <p14:creationId xmlns:p14="http://schemas.microsoft.com/office/powerpoint/2010/main" val="898418521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0.18907 0.25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0" y="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-0.1684 0.141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00" y="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022E-16 L -0.26388 -0.078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00" y="-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3333E-6 L 0.0434 -0.2046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-1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1689 L 0.24583 0.0442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2411760" y="1700808"/>
            <a:ext cx="4176464" cy="3888432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flipH="1">
            <a:off x="2195736" y="1484784"/>
            <a:ext cx="4608512" cy="432048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 rot="10800000">
            <a:off x="8329696" y="2704727"/>
            <a:ext cx="648072" cy="1872208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 rot="2339933">
            <a:off x="5428787" y="801614"/>
            <a:ext cx="1656184" cy="7920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5652120" y="5049180"/>
            <a:ext cx="1728192" cy="1512168"/>
          </a:xfrm>
          <a:prstGeom prst="triangl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19538707" flipH="1">
            <a:off x="67247" y="1826960"/>
            <a:ext cx="504056" cy="432048"/>
          </a:xfrm>
          <a:prstGeom prst="triangle">
            <a:avLst/>
          </a:prstGeom>
          <a:solidFill>
            <a:srgbClr val="0074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380312" y="4653136"/>
            <a:ext cx="1584176" cy="1584176"/>
          </a:xfrm>
          <a:prstGeom prst="ellipse">
            <a:avLst/>
          </a:prstGeom>
          <a:solidFill>
            <a:srgbClr val="0074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950885" y="908720"/>
            <a:ext cx="1440160" cy="1296144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6772" y="288432"/>
            <a:ext cx="1224136" cy="1224136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577308" y="908720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910434" y="2888939"/>
            <a:ext cx="1080120" cy="10801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2406209">
            <a:off x="2178215" y="5373216"/>
            <a:ext cx="1152128" cy="1152128"/>
          </a:xfrm>
          <a:prstGeom prst="rect">
            <a:avLst/>
          </a:prstGeom>
          <a:solidFill>
            <a:srgbClr val="0074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300908" y="254169"/>
            <a:ext cx="614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ТРЕУГОЛЬНИКИ</a:t>
            </a:r>
          </a:p>
        </p:txBody>
      </p:sp>
    </p:spTree>
    <p:extLst>
      <p:ext uri="{BB962C8B-B14F-4D97-AF65-F5344CB8AC3E}">
        <p14:creationId xmlns:p14="http://schemas.microsoft.com/office/powerpoint/2010/main" val="322396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1481E-6 L -0.2165 0.031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00" y="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-0.14566 0.1259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6296E-6 L -0.20469 -0.204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0" y="-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9149 -0.2571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0" y="-1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16163 0.244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1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0"/>
            <a:ext cx="91166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92867" y="1196752"/>
            <a:ext cx="7408333" cy="3450696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давно знакомый мой,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угол в нём прямой,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четыре стороны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Одинаковой длины.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 его представить рад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зовут его?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3933056"/>
            <a:ext cx="2530624" cy="2517254"/>
          </a:xfrm>
          <a:prstGeom prst="rec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379917"/>
            <a:ext cx="281012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8321073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3329738" y="3170814"/>
            <a:ext cx="1080120" cy="10081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3072590" y="4177584"/>
            <a:ext cx="1584176" cy="151216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 rot="5400000">
            <a:off x="4373466" y="3348161"/>
            <a:ext cx="260959" cy="33002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365898" y="5652959"/>
            <a:ext cx="432048" cy="72008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3859909" y="5724967"/>
            <a:ext cx="432048" cy="64807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6855754">
            <a:off x="10295312" y="3512963"/>
            <a:ext cx="792088" cy="720080"/>
          </a:xfrm>
          <a:prstGeom prst="triangl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 rot="15317837">
            <a:off x="3442573" y="4330071"/>
            <a:ext cx="658600" cy="1061722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906134" y="3438786"/>
            <a:ext cx="216024" cy="216024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976833" y="3198843"/>
            <a:ext cx="2952328" cy="32373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4538158" y="1952483"/>
            <a:ext cx="3745432" cy="1296144"/>
          </a:xfrm>
          <a:prstGeom prst="triangle">
            <a:avLst/>
          </a:prstGeom>
          <a:solidFill>
            <a:srgbClr val="0046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35536" y="849394"/>
            <a:ext cx="474181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ФИГУР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27984" y="6448624"/>
            <a:ext cx="8136904" cy="57606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028795" y="4331798"/>
            <a:ext cx="1080120" cy="10801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2206161" y="3832774"/>
            <a:ext cx="905374" cy="808137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89664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59259E-6 L 0.16163 0.244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1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Равнобедренный треугольник 1"/>
          <p:cNvSpPr/>
          <p:nvPr/>
        </p:nvSpPr>
        <p:spPr>
          <a:xfrm>
            <a:off x="2909421" y="2312876"/>
            <a:ext cx="1060704" cy="1008112"/>
          </a:xfrm>
          <a:prstGeom prst="triangle">
            <a:avLst/>
          </a:prstGeom>
          <a:solidFill>
            <a:srgbClr val="0046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2693614" y="3266781"/>
            <a:ext cx="1512168" cy="1224136"/>
          </a:xfrm>
          <a:prstGeom prst="triangle">
            <a:avLst/>
          </a:prstGeom>
          <a:solidFill>
            <a:srgbClr val="0046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549598" y="4463303"/>
            <a:ext cx="1800200" cy="1368152"/>
          </a:xfrm>
          <a:prstGeom prst="triangle">
            <a:avLst/>
          </a:prstGeom>
          <a:solidFill>
            <a:srgbClr val="0046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33674" y="5831455"/>
            <a:ext cx="432048" cy="693889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574074" y="1881935"/>
            <a:ext cx="1224136" cy="12241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466062" y="3090859"/>
            <a:ext cx="1584176" cy="144016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250038" y="4504466"/>
            <a:ext cx="2016224" cy="192744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948362" y="3374793"/>
            <a:ext cx="504056" cy="5040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050238" y="3374793"/>
            <a:ext cx="504056" cy="5040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5106973">
            <a:off x="5576653" y="1945150"/>
            <a:ext cx="222939" cy="1063741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796136" y="2060848"/>
            <a:ext cx="216024" cy="21602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300192" y="2060848"/>
            <a:ext cx="216024" cy="21602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084168" y="2564904"/>
            <a:ext cx="216024" cy="2160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156176" y="3645024"/>
            <a:ext cx="216024" cy="21602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156176" y="3212976"/>
            <a:ext cx="216024" cy="21602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971600" y="6335388"/>
            <a:ext cx="7704856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40160" y="570292"/>
            <a:ext cx="56521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ФИГУР СОСТОИТ КАРТИНКА</a:t>
            </a:r>
          </a:p>
        </p:txBody>
      </p:sp>
    </p:spTree>
    <p:extLst>
      <p:ext uri="{BB962C8B-B14F-4D97-AF65-F5344CB8AC3E}">
        <p14:creationId xmlns:p14="http://schemas.microsoft.com/office/powerpoint/2010/main" val="377227086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2267917"/>
            <a:ext cx="4572396" cy="276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44614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0"/>
            <a:ext cx="91166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44208" y="3352800"/>
            <a:ext cx="2160240" cy="187220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" name="Объект 15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619521"/>
            <a:ext cx="3672408" cy="3309887"/>
          </a:xfrm>
        </p:spPr>
      </p:pic>
      <p:pic>
        <p:nvPicPr>
          <p:cNvPr id="15" name="Объект 14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79864"/>
            <a:ext cx="1008112" cy="948811"/>
          </a:xfr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898" y="548681"/>
            <a:ext cx="1440160" cy="12623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86601" y="4957120"/>
            <a:ext cx="1512168" cy="14567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957952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0"/>
            <a:ext cx="91166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011772" y="1503394"/>
            <a:ext cx="4104456" cy="3281537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Словно стол стоит квадрат.</a:t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 гостям обычно рад.</a:t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 квадратное печенье</a:t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Положил для угощенья.</a:t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 - квадратная корзина</a:t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квадратная картина.</a:t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 четыре стороны</a:t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квадратика равны.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83768" y="-66698"/>
            <a:ext cx="3799656" cy="1584176"/>
          </a:xfrm>
        </p:spPr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16116" y="4091999"/>
            <a:ext cx="2160240" cy="187220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616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0"/>
            <a:ext cx="91166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658" y="67984"/>
            <a:ext cx="2232247" cy="2160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752948"/>
            <a:ext cx="2593596" cy="18574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625" y="2228224"/>
            <a:ext cx="2808312" cy="23460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22" y="3446945"/>
            <a:ext cx="1872208" cy="20358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4601"/>
            <a:ext cx="2304256" cy="187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9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0"/>
            <a:ext cx="91166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551837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фигуру посмотри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альбоме начерти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угла. Три стороны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 собой соедини.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Получился не угольник,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красивый…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124744"/>
            <a:ext cx="42264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</a:t>
            </a:r>
            <a:endParaRPr lang="ru-RU" sz="5400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4857750" y="2996952"/>
            <a:ext cx="4000500" cy="3324225"/>
          </a:xfrm>
          <a:prstGeom prst="triangl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62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889" y="1683968"/>
            <a:ext cx="4369668" cy="36724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213708"/>
            <a:ext cx="1371777" cy="17419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16755" y="249717"/>
            <a:ext cx="1310489" cy="1230613"/>
          </a:xfrm>
          <a:prstGeom prst="rect">
            <a:avLst/>
          </a:prstGeom>
        </p:spPr>
      </p:pic>
      <p:sp>
        <p:nvSpPr>
          <p:cNvPr id="9" name="Равнобедренный треугольник 8"/>
          <p:cNvSpPr/>
          <p:nvPr/>
        </p:nvSpPr>
        <p:spPr>
          <a:xfrm>
            <a:off x="6925688" y="2996952"/>
            <a:ext cx="1872208" cy="142357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0344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lexe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" y="70968"/>
            <a:ext cx="9116698" cy="671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548680"/>
            <a:ext cx="4536504" cy="864096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53680" y="1556792"/>
            <a:ext cx="4478560" cy="301595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Треугольный треугольник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Угловатый своевольник.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похож на крышу дома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 шапочку у гнома.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 острый кончик стрелки,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 ушки рыжей белки.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Угловатый очень с виду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похож на пирамиду!</a:t>
            </a:r>
          </a:p>
          <a:p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6041707" y="4132963"/>
            <a:ext cx="1872208" cy="142357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68231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534</TotalTime>
  <Words>395</Words>
  <Application>Microsoft Office PowerPoint</Application>
  <PresentationFormat>Экран (4:3)</PresentationFormat>
  <Paragraphs>99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Волна</vt:lpstr>
      <vt:lpstr>Муниципальное бюджетное дошкольное образовательное учреждение «Детский сад № 4 «Ласточка» НДС №21 </vt:lpstr>
      <vt:lpstr>Цель: развивать представления детей о  геометрических фигурах: круге, квадрате,  треугольнике.</vt:lpstr>
      <vt:lpstr>Презентация PowerPoint</vt:lpstr>
      <vt:lpstr>Презентация PowerPoint</vt:lpstr>
      <vt:lpstr>Квадрат</vt:lpstr>
      <vt:lpstr>Презентация PowerPoint</vt:lpstr>
      <vt:lpstr>Презентация PowerPoint</vt:lpstr>
      <vt:lpstr>Презентация PowerPoint</vt:lpstr>
      <vt:lpstr>Треугольник</vt:lpstr>
      <vt:lpstr>Презентация PowerPoint</vt:lpstr>
      <vt:lpstr>Презентация PowerPoint</vt:lpstr>
      <vt:lpstr>Презентация PowerPoint</vt:lpstr>
      <vt:lpstr>Круг</vt:lpstr>
      <vt:lpstr>Презентация PowerPoint</vt:lpstr>
      <vt:lpstr>Презентация PowerPoint</vt:lpstr>
      <vt:lpstr>Презентация PowerPoint</vt:lpstr>
      <vt:lpstr>Прямоугольник</vt:lpstr>
      <vt:lpstr>Презентация PowerPoint</vt:lpstr>
      <vt:lpstr>Презентация PowerPoint</vt:lpstr>
      <vt:lpstr>Презентация PowerPoint</vt:lpstr>
      <vt:lpstr>Овал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Геометрические фигуры</dc:title>
  <dc:creator>наташа</dc:creator>
  <cp:lastModifiedBy>Alexey</cp:lastModifiedBy>
  <cp:revision>65</cp:revision>
  <dcterms:created xsi:type="dcterms:W3CDTF">2013-09-07T15:08:04Z</dcterms:created>
  <dcterms:modified xsi:type="dcterms:W3CDTF">2019-08-16T18:28:34Z</dcterms:modified>
</cp:coreProperties>
</file>