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39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82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51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128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12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833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251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092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135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43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06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7694E-1486-4B9A-91CB-88E989BE6CE6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3930A-6A81-44DC-83CA-70984999AA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40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11.xml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slide" Target="slide4.xml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slide" Target="slide6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xvideos.org.ua/00000001/411378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16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Detskie-pesni-minus-Antoshka(muzofon.com) 00_00_00-00_00_1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7880235" y="559530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Detskie-pesni-Pust_-vsegda-budet-Solnce-minus(muzofon.com) 00_00_00-00_00_1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7819346" y="5606392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Detskie-pesni-minus-Chastushki-Babok-Ezhek(muzofon.com) 00_00_01-00_00_20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7884368" y="5589240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700808"/>
            <a:ext cx="647652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0" dirty="0">
                <a:solidFill>
                  <a:srgbClr val="00B0F0"/>
                </a:solidFill>
              </a:rPr>
              <a:t>2 тур</a:t>
            </a:r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rId3" action="ppaction://hlinksldjump" highlightClick="1"/>
          </p:cNvPr>
          <p:cNvSpPr/>
          <p:nvPr/>
        </p:nvSpPr>
        <p:spPr>
          <a:xfrm>
            <a:off x="3851404" y="4843634"/>
            <a:ext cx="1373089" cy="146568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FF00"/>
                </a:solidFill>
              </a:rPr>
              <a:t>8</a:t>
            </a:r>
            <a:r>
              <a:rPr lang="ru-RU" dirty="0"/>
              <a:t> </a:t>
            </a:r>
          </a:p>
        </p:txBody>
      </p:sp>
      <p:sp>
        <p:nvSpPr>
          <p:cNvPr id="3" name="Управляющая кнопка: настраиваемая 2">
            <a:hlinkClick r:id="rId4" action="ppaction://hlinksldjump" highlightClick="1"/>
          </p:cNvPr>
          <p:cNvSpPr/>
          <p:nvPr/>
        </p:nvSpPr>
        <p:spPr>
          <a:xfrm>
            <a:off x="6494149" y="548672"/>
            <a:ext cx="1512168" cy="144111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8000" dirty="0">
                <a:solidFill>
                  <a:srgbClr val="FFFF00"/>
                </a:solidFill>
              </a:rPr>
              <a:t>3</a:t>
            </a:r>
            <a:r>
              <a:rPr lang="ru-RU" dirty="0"/>
              <a:t> </a:t>
            </a:r>
          </a:p>
        </p:txBody>
      </p:sp>
      <p:sp>
        <p:nvSpPr>
          <p:cNvPr id="4" name="Управляющая кнопка: настраиваемая 3">
            <a:hlinkClick r:id="rId5" action="ppaction://hlinksldjump" highlightClick="1"/>
          </p:cNvPr>
          <p:cNvSpPr/>
          <p:nvPr/>
        </p:nvSpPr>
        <p:spPr>
          <a:xfrm>
            <a:off x="3817102" y="568552"/>
            <a:ext cx="1385153" cy="144111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FF00"/>
                </a:solidFill>
              </a:rPr>
              <a:t> 2 </a:t>
            </a:r>
          </a:p>
        </p:txBody>
      </p:sp>
      <p:sp>
        <p:nvSpPr>
          <p:cNvPr id="5" name="Управляющая кнопка: настраиваемая 4">
            <a:hlinkClick r:id="rId6" action="ppaction://hlinksldjump" highlightClick="1"/>
          </p:cNvPr>
          <p:cNvSpPr/>
          <p:nvPr/>
        </p:nvSpPr>
        <p:spPr>
          <a:xfrm>
            <a:off x="6554765" y="4803474"/>
            <a:ext cx="1451552" cy="150584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FF00"/>
                </a:solidFill>
              </a:rPr>
              <a:t>9</a:t>
            </a:r>
          </a:p>
        </p:txBody>
      </p:sp>
      <p:sp>
        <p:nvSpPr>
          <p:cNvPr id="6" name="Управляющая кнопка: настраиваемая 5">
            <a:hlinkClick r:id="rId7" action="ppaction://hlinksldjump" highlightClick="1"/>
          </p:cNvPr>
          <p:cNvSpPr/>
          <p:nvPr/>
        </p:nvSpPr>
        <p:spPr>
          <a:xfrm>
            <a:off x="810493" y="2690068"/>
            <a:ext cx="1368029" cy="147786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FF00"/>
                </a:solidFill>
              </a:rPr>
              <a:t>4</a:t>
            </a:r>
            <a:r>
              <a:rPr lang="ru-RU" dirty="0"/>
              <a:t> </a:t>
            </a:r>
          </a:p>
        </p:txBody>
      </p:sp>
      <p:sp>
        <p:nvSpPr>
          <p:cNvPr id="7" name="Управляющая кнопка: настраиваемая 6">
            <a:hlinkClick r:id="rId8" action="ppaction://hlinksldjump" highlightClick="1"/>
          </p:cNvPr>
          <p:cNvSpPr/>
          <p:nvPr/>
        </p:nvSpPr>
        <p:spPr>
          <a:xfrm>
            <a:off x="827706" y="4811292"/>
            <a:ext cx="1368030" cy="14980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solidFill>
                  <a:srgbClr val="FFFF00"/>
                </a:solidFill>
              </a:rPr>
              <a:t> 7 </a:t>
            </a:r>
          </a:p>
        </p:txBody>
      </p:sp>
      <p:sp>
        <p:nvSpPr>
          <p:cNvPr id="8" name="Управляющая кнопка: настраиваемая 7">
            <a:hlinkClick r:id="rId9" action="ppaction://hlinksldjump" highlightClick="1"/>
          </p:cNvPr>
          <p:cNvSpPr/>
          <p:nvPr/>
        </p:nvSpPr>
        <p:spPr>
          <a:xfrm>
            <a:off x="6554765" y="2782628"/>
            <a:ext cx="1478013" cy="142937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8000" dirty="0">
                <a:solidFill>
                  <a:srgbClr val="FFFF00"/>
                </a:solidFill>
              </a:rPr>
              <a:t>6</a:t>
            </a:r>
            <a:r>
              <a:rPr lang="ru-RU" dirty="0"/>
              <a:t> </a:t>
            </a:r>
          </a:p>
        </p:txBody>
      </p:sp>
      <p:sp>
        <p:nvSpPr>
          <p:cNvPr id="9" name="Управляющая кнопка: настраиваемая 8">
            <a:hlinkClick r:id="rId10" action="ppaction://hlinksldjump" highlightClick="1"/>
          </p:cNvPr>
          <p:cNvSpPr/>
          <p:nvPr/>
        </p:nvSpPr>
        <p:spPr>
          <a:xfrm>
            <a:off x="3839340" y="2782628"/>
            <a:ext cx="1385153" cy="13853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8000" dirty="0">
                <a:solidFill>
                  <a:srgbClr val="FFFF00"/>
                </a:solidFill>
              </a:rPr>
              <a:t>5</a:t>
            </a:r>
            <a:r>
              <a:rPr lang="ru-RU" dirty="0"/>
              <a:t> </a:t>
            </a:r>
          </a:p>
        </p:txBody>
      </p:sp>
      <p:sp>
        <p:nvSpPr>
          <p:cNvPr id="10" name="Управляющая кнопка: настраиваемая 9">
            <a:hlinkClick r:id="rId11" action="ppaction://hlinksldjump" highlightClick="1"/>
          </p:cNvPr>
          <p:cNvSpPr/>
          <p:nvPr/>
        </p:nvSpPr>
        <p:spPr>
          <a:xfrm>
            <a:off x="793280" y="548672"/>
            <a:ext cx="1402456" cy="1460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FF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Minusovki.MpTri.Net murat_thagalegov_-_za_tebya_kalim_otdam_(bek) 00_00_05-00_00_24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7730748" y="5572088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Minusovki.MpTri.Net detskie_-_pesenka_druzey 00_00_04-00_00_1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7884368" y="558120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Minusovki.MpTri.Net alena_sviridova_-_gde-to_na_belom_svete_2 00_00_05-00_00_2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7812360" y="5609159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Detskie-Pesni-Ulybka-minus(muzofon.com) 00_00_00-00_00_1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7812360" y="5661248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Detskie-pesni-minus-V-trave-sidel-kuznechik(muzofon.com) 00_00_00-00_00_1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7884368" y="5589240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Detskie-pesni-minus-Beskozyrka-belaya(muzofon.com) 00_00_00-00_00_20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7812360" y="5517232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16</Words>
  <Application>Microsoft Office PowerPoint</Application>
  <PresentationFormat>Экран (4:3)</PresentationFormat>
  <Paragraphs>10</Paragraphs>
  <Slides>12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Raybook</dc:creator>
  <cp:lastModifiedBy>Raybook</cp:lastModifiedBy>
  <cp:revision>5</cp:revision>
  <dcterms:created xsi:type="dcterms:W3CDTF">2013-01-23T07:14:19Z</dcterms:created>
  <dcterms:modified xsi:type="dcterms:W3CDTF">2013-01-23T08:05:54Z</dcterms:modified>
</cp:coreProperties>
</file>