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6" r:id="rId4"/>
  </p:sldIdLst>
  <p:sldSz cx="6858000" cy="9906000" type="A4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9" d="100"/>
          <a:sy n="79" d="100"/>
        </p:scale>
        <p:origin x="300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2A5B-783D-4641-8218-15A095D1D78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1795-7C91-4E15-9617-905296BD0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2.1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096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Обобщение и распространение педагогического опыта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Резун СВ 2020\Доп материал\курсы\сертификат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" y="856627"/>
            <a:ext cx="6480175" cy="460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Резун СВ 2020\Доп материал\курсы\сертификат 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" t="11947" r="2479"/>
          <a:stretch/>
        </p:blipFill>
        <p:spPr bwMode="auto">
          <a:xfrm>
            <a:off x="188912" y="5619281"/>
            <a:ext cx="6480175" cy="426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75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2.2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096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Обобщение и распространение педагогического опыта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Резун СВ 2020\Доп материал\курсы\сертификат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755008"/>
            <a:ext cx="6408712" cy="909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5228" y="0"/>
            <a:ext cx="3112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2.3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096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Обобщение и распространение педагогического опыта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Резун СВ 2020\Доп материал\свидетельств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718666"/>
            <a:ext cx="6383578" cy="905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327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24</Words>
  <Application>Microsoft Office PowerPoint</Application>
  <PresentationFormat>Лист A4 (210x297 мм)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76</cp:revision>
  <dcterms:created xsi:type="dcterms:W3CDTF">2009-01-16T18:01:14Z</dcterms:created>
  <dcterms:modified xsi:type="dcterms:W3CDTF">2020-11-02T08:36:57Z</dcterms:modified>
</cp:coreProperties>
</file>