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102" y="-11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5946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2434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2373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03280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68653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2958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431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7746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65429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434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2700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8208912" cy="23876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Умножение вектора на число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427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Цели работы: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Изучить понятие умножения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вектора на число 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свойства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умножения вектора на число;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Научиться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строить вектор, равный произведению вектора на число.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67688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Умножение вектора на число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16174" y="2359208"/>
            <a:ext cx="1601266" cy="637744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55576" y="2996952"/>
            <a:ext cx="7632848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755576" y="4077072"/>
            <a:ext cx="7632848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55576" y="5229200"/>
            <a:ext cx="7632848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880" y="3370655"/>
            <a:ext cx="1872208" cy="7488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933056"/>
            <a:ext cx="2448272" cy="1377153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4283968" y="2996952"/>
            <a:ext cx="1368152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83968" y="2636912"/>
            <a:ext cx="0" cy="2952328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83968" y="4074851"/>
            <a:ext cx="2664296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835696" y="5229200"/>
            <a:ext cx="2459127" cy="3953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5026245" y="3034050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6245" y="3034050"/>
                <a:ext cx="360040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23333" r="-271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Прямоугольник 22"/>
              <p:cNvSpPr/>
              <p:nvPr/>
            </p:nvSpPr>
            <p:spPr>
              <a:xfrm>
                <a:off x="5054851" y="4074851"/>
                <a:ext cx="4975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2</m:t>
                      </m:r>
                      <m:acc>
                        <m:accPr>
                          <m:chr m:val="⃗"/>
                          <m:ctrlPr>
                            <a:rPr lang="ru-RU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851" y="4074851"/>
                <a:ext cx="497572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22951" r="-475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Прямоугольник 23"/>
              <p:cNvSpPr/>
              <p:nvPr/>
            </p:nvSpPr>
            <p:spPr>
              <a:xfrm>
                <a:off x="3019182" y="5233153"/>
                <a:ext cx="6706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−2</m:t>
                      </m:r>
                      <m:acc>
                        <m:accPr>
                          <m:chr m:val="⃗"/>
                          <m:ctrlPr>
                            <a:rPr lang="ru-RU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/>
                            </a:rPr>
                            <m:t>𝑣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182" y="5233153"/>
                <a:ext cx="670696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22951" r="-3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8638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73953E-6 L 0.11944 1.7395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Умножение вектора на число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b="1" u="sng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Произведением ненулевого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b="1" i="1" u="sng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b="1" i="1" u="sng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𝐚</m:t>
                        </m:r>
                      </m:e>
                    </m:acc>
                  </m:oMath>
                </a14:m>
                <a:r>
                  <a:rPr lang="ru-RU" b="1" u="sng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на число </a:t>
                </a:r>
                <a:r>
                  <a:rPr lang="en-US" b="1" u="sng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k 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называется такой вектор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длина которого равна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𝑘</m:t>
                        </m:r>
                      </m:e>
                    </m:d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∙</m:t>
                    </m:r>
                    <m:d>
                      <m:dPr>
                        <m:begChr m:val="|"/>
                        <m:endChr m:val="|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</a:rPr>
                              <m:t>𝑎</m:t>
                            </m:r>
                          </m:e>
                        </m:acc>
                      </m:e>
                    </m:d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причем векторы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 и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r>
                  <a:rPr lang="ru-RU" dirty="0" err="1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сонаправлены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при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≥0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 противоположно направлены при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&lt;0.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Произведение нулевого вектора на любое число считается нулевой вектор.</a:t>
                </a:r>
              </a:p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Произведение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на число </a:t>
                </a:r>
                <a:r>
                  <a:rPr lang="en-US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k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обозначается так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k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b="0" i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a:rPr lang="ru-RU" b="0" i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ru-RU" b="0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314" t="-23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066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Законы умножения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Для любых чисел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, 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𝑙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 любых векторов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,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справедливы равенства: 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1.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(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𝑘𝑙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)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 =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(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𝑙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)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(сочетательный закон); 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2.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(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 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𝑙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)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= 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𝑙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(первый распределительный закон);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3.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(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 ) =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+</m:t>
                    </m:r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𝑘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(второй распределительный закон);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4.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0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</a:rPr>
                          <m:t>0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(нулевой элемент);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546" t="-11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4361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Домашнее задание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Учебник стр. 206-208, знать определение умножения вектора на число и законы умножения</a:t>
            </a:r>
          </a:p>
          <a:p>
            <a:r>
              <a:rPr lang="ru-RU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№777, 783</a:t>
            </a:r>
            <a:endParaRPr lang="ru-RU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125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73</TotalTime>
  <Words>240</Words>
  <Application>Microsoft Office PowerPoint</Application>
  <PresentationFormat>Экран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Тема1</vt:lpstr>
      <vt:lpstr>Умножение вектора на число</vt:lpstr>
      <vt:lpstr>Цели работы:</vt:lpstr>
      <vt:lpstr>Умножение вектора на число</vt:lpstr>
      <vt:lpstr>Умножение вектора на число</vt:lpstr>
      <vt:lpstr>Законы умножения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Умножение вектора на число</dc:title>
  <dc:creator>Ольга</dc:creator>
  <cp:lastModifiedBy>Ольга</cp:lastModifiedBy>
  <cp:revision>6</cp:revision>
  <dcterms:created xsi:type="dcterms:W3CDTF">2020-06-10T08:49:18Z</dcterms:created>
  <dcterms:modified xsi:type="dcterms:W3CDTF">2020-06-10T10:33:31Z</dcterms:modified>
</cp:coreProperties>
</file>