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6" r:id="rId2"/>
    <p:sldId id="267" r:id="rId3"/>
    <p:sldId id="268" r:id="rId4"/>
  </p:sldIdLst>
  <p:sldSz cx="6858000" cy="9906000" type="A4"/>
  <p:notesSz cx="6888163" cy="100203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69C7853C-536D-4A76-A0AE-DD22124D55A5}" styleName="Стиль из темы 1 - акцент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8799B23B-EC83-4686-B30A-512413B5E67A}" styleName="Светлый стиль 3 - акцент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616DA210-FB5B-4158-B5E0-FEB733F419BA}" styleName="Светлый стиль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6E25E649-3F16-4E02-A733-19D2CDBF48F0}" styleName="Средний стиль 3 - акцент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5BE263C-DBD7-4A20-BB59-AAB30ACAA65A}" styleName="Средний стиль 3 - акцент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8EC20E35-A176-4012-BC5E-935CFFF8708E}" styleName="Средний стиль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3114" y="84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E2A5B-783D-4641-8218-15A095D1D784}" type="datetimeFigureOut">
              <a:rPr lang="ru-RU" smtClean="0"/>
              <a:pPr/>
              <a:t>02.11.2020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CC1795-7C91-4E15-9617-905296BD01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E2A5B-783D-4641-8218-15A095D1D784}" type="datetimeFigureOut">
              <a:rPr lang="ru-RU" smtClean="0"/>
              <a:pPr/>
              <a:t>02.11.2020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CC1795-7C91-4E15-9617-905296BD01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3729037" y="573264"/>
            <a:ext cx="1157288" cy="1220822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257175" y="573264"/>
            <a:ext cx="3357563" cy="1220822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E2A5B-783D-4641-8218-15A095D1D784}" type="datetimeFigureOut">
              <a:rPr lang="ru-RU" smtClean="0"/>
              <a:pPr/>
              <a:t>02.11.2020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CC1795-7C91-4E15-9617-905296BD01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E2A5B-783D-4641-8218-15A095D1D784}" type="datetimeFigureOut">
              <a:rPr lang="ru-RU" smtClean="0"/>
              <a:pPr/>
              <a:t>02.11.2020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CC1795-7C91-4E15-9617-905296BD01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35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41735" y="4198586"/>
            <a:ext cx="5829300" cy="216693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E2A5B-783D-4641-8218-15A095D1D784}" type="datetimeFigureOut">
              <a:rPr lang="ru-RU" smtClean="0"/>
              <a:pPr/>
              <a:t>02.11.2020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CC1795-7C91-4E15-9617-905296BD01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57175" y="3338690"/>
            <a:ext cx="2257425" cy="944280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2628900" y="3338690"/>
            <a:ext cx="2257425" cy="944280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E2A5B-783D-4641-8218-15A095D1D784}" type="datetimeFigureOut">
              <a:rPr lang="ru-RU" smtClean="0"/>
              <a:pPr/>
              <a:t>02.11.2020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CC1795-7C91-4E15-9617-905296BD01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14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14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3483769" y="2217385"/>
            <a:ext cx="303133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3483769" y="3141486"/>
            <a:ext cx="303133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E2A5B-783D-4641-8218-15A095D1D784}" type="datetimeFigureOut">
              <a:rPr lang="ru-RU" smtClean="0"/>
              <a:pPr/>
              <a:t>02.11.2020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CC1795-7C91-4E15-9617-905296BD01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E2A5B-783D-4641-8218-15A095D1D784}" type="datetimeFigureOut">
              <a:rPr lang="ru-RU" smtClean="0"/>
              <a:pPr/>
              <a:t>02.11.2020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CC1795-7C91-4E15-9617-905296BD01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E2A5B-783D-4641-8218-15A095D1D784}" type="datetimeFigureOut">
              <a:rPr lang="ru-RU" smtClean="0"/>
              <a:pPr/>
              <a:t>02.11.2020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CC1795-7C91-4E15-9617-905296BD01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235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681287" y="394406"/>
            <a:ext cx="3833813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235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E2A5B-783D-4641-8218-15A095D1D784}" type="datetimeFigureOut">
              <a:rPr lang="ru-RU" smtClean="0"/>
              <a:pPr/>
              <a:t>02.11.2020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CC1795-7C91-4E15-9617-905296BD01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4216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344216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E2A5B-783D-4641-8218-15A095D1D784}" type="datetimeFigureOut">
              <a:rPr lang="ru-RU" smtClean="0"/>
              <a:pPr/>
              <a:t>02.11.2020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CC1795-7C91-4E15-9617-905296BD01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311401"/>
            <a:ext cx="6172200" cy="65375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342900" y="9181395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DE2A5B-783D-4641-8218-15A095D1D784}" type="datetimeFigureOut">
              <a:rPr lang="ru-RU" smtClean="0"/>
              <a:pPr/>
              <a:t>02.11.2020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343150" y="9181395"/>
            <a:ext cx="21717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4914900" y="9181395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CC1795-7C91-4E15-9617-905296BD012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image" Target="../media/image11.jpeg"/><Relationship Id="rId7" Type="http://schemas.openxmlformats.org/officeDocument/2006/relationships/image" Target="../media/image15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Relationship Id="rId9" Type="http://schemas.openxmlformats.org/officeDocument/2006/relationships/image" Target="../media/image1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745228" y="0"/>
            <a:ext cx="31127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Приложение №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8.1</a:t>
            </a:r>
            <a:endParaRPr lang="ru-RU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309530"/>
            <a:ext cx="6858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Результаты участия в ВФСК «Готов к труду и обороне»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Рисунок 8" descr="C:\Users\Валера\Desktop\ГТО\Исаков гто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4664" y="1064568"/>
            <a:ext cx="2880000" cy="3960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12" name="Рисунок 11" descr="C:\Users\Валера\Desktop\ГТО\Иванов гто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9804" y="1064568"/>
            <a:ext cx="2880320" cy="3960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17" name="Рисунок 16" descr="C:\Users\Валера\Desktop\ГТО\Никитина гто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04664" y="5529064"/>
            <a:ext cx="2880000" cy="3960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18" name="Рисунок 17" descr="C:\Users\Валера\Desktop\ГТО\Протас гто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573016" y="5529063"/>
            <a:ext cx="2880000" cy="3960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Валера\Desktop\ГТО\Астап гто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2163" y="848544"/>
            <a:ext cx="3240000" cy="4320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3" name="Рисунок 2" descr="C:\Users\Валера\Desktop\ГТО\Атаман гто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02165" y="3440832"/>
            <a:ext cx="3240000" cy="4320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3745228" y="0"/>
            <a:ext cx="31127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Приложение №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8.2</a:t>
            </a:r>
            <a:endParaRPr lang="ru-RU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309530"/>
            <a:ext cx="6858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Результаты участия в ВФСК «Готов к труду и обороне»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C:\Users\Валера\Desktop\ГТО\Харит гто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22164" y="5817096"/>
            <a:ext cx="2961161" cy="381594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7" name="Рисунок 6" descr="C:\Users\Валера\Desktop\ГТО\Скорик гто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71274" y="6321152"/>
            <a:ext cx="2520000" cy="3240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8" name="Рисунок 7" descr="C:\Users\Валера\Desktop\ГТО\Лоскутов гто.jpg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338022" y="1233266"/>
            <a:ext cx="2310755" cy="3240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032494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745228" y="0"/>
            <a:ext cx="31127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Приложение №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8.3</a:t>
            </a:r>
            <a:endParaRPr lang="ru-RU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309530"/>
            <a:ext cx="6858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Результаты участия в ВФСК «Готов к труду и обороне»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" name="Рисунок 10" descr="C:\Users\Валера\Desktop\ГТО уд\Засмолина София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80928" y="6969224"/>
            <a:ext cx="3960000" cy="252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C:\Users\Валера\Desktop\ГТО уд\Кербер Евгений.jpg"/>
          <p:cNvPicPr/>
          <p:nvPr/>
        </p:nvPicPr>
        <p:blipFill>
          <a:blip r:embed="rId3" cstate="print"/>
          <a:srcRect l="48102" t="5493" r="4132" b="49860"/>
          <a:stretch>
            <a:fillRect/>
          </a:stretch>
        </p:blipFill>
        <p:spPr bwMode="auto">
          <a:xfrm>
            <a:off x="3627392" y="4580594"/>
            <a:ext cx="3021638" cy="18845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Рисунок 14" descr="C:\Users\Валера\Desktop\ГТО уд\Гречишкина Дарья.jpg"/>
          <p:cNvPicPr/>
          <p:nvPr/>
        </p:nvPicPr>
        <p:blipFill>
          <a:blip r:embed="rId4" cstate="print"/>
          <a:srcRect l="1452" t="2025" b="3291"/>
          <a:stretch>
            <a:fillRect/>
          </a:stretch>
        </p:blipFill>
        <p:spPr bwMode="auto">
          <a:xfrm>
            <a:off x="404664" y="848544"/>
            <a:ext cx="3024336" cy="1944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Рисунок 12" descr="C:\Users\Валера\Desktop\ГТО уд\Юрченко Екатерина.jpg"/>
          <p:cNvPicPr/>
          <p:nvPr/>
        </p:nvPicPr>
        <p:blipFill>
          <a:blip r:embed="rId5" cstate="print"/>
          <a:srcRect l="53070" b="57101"/>
          <a:stretch>
            <a:fillRect/>
          </a:stretch>
        </p:blipFill>
        <p:spPr bwMode="auto">
          <a:xfrm>
            <a:off x="3620086" y="2491565"/>
            <a:ext cx="3028944" cy="18724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Рисунок 13" descr="C:\Users\Валера\Desktop\ГТО уд\Иванова Екатерина.jpg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04664" y="2996619"/>
            <a:ext cx="3024336" cy="19563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 descr="C:\Users\Валера\Desktop\ГТО уд\Сокович Анна.jpg"/>
          <p:cNvPicPr/>
          <p:nvPr/>
        </p:nvPicPr>
        <p:blipFill>
          <a:blip r:embed="rId7" cstate="print"/>
          <a:srcRect l="50492" t="3442" r="2251" b="52288"/>
          <a:stretch>
            <a:fillRect/>
          </a:stretch>
        </p:blipFill>
        <p:spPr bwMode="auto">
          <a:xfrm>
            <a:off x="260648" y="5169023"/>
            <a:ext cx="3744416" cy="259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 descr="C:\Users\Admin\Desktop\загруженное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94704" y="1050525"/>
            <a:ext cx="3206502" cy="11080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Admin\Desktop\загруженное (1).jp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738" y="8419364"/>
            <a:ext cx="1916832" cy="10698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2463782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399</TotalTime>
  <Words>42</Words>
  <Application>Microsoft Office PowerPoint</Application>
  <PresentationFormat>Лист A4 (210x297 мм)</PresentationFormat>
  <Paragraphs>6</Paragraphs>
  <Slides>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7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</vt:vector>
  </TitlesOfParts>
  <Company>Дом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</dc:creator>
  <cp:lastModifiedBy>Пользователь</cp:lastModifiedBy>
  <cp:revision>83</cp:revision>
  <dcterms:created xsi:type="dcterms:W3CDTF">2009-01-16T18:01:14Z</dcterms:created>
  <dcterms:modified xsi:type="dcterms:W3CDTF">2020-11-02T09:06:25Z</dcterms:modified>
</cp:coreProperties>
</file>