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59" r:id="rId4"/>
    <p:sldId id="288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98" r:id="rId13"/>
    <p:sldId id="268" r:id="rId14"/>
    <p:sldId id="274" r:id="rId15"/>
    <p:sldId id="275" r:id="rId16"/>
    <p:sldId id="299" r:id="rId17"/>
    <p:sldId id="269" r:id="rId18"/>
    <p:sldId id="278" r:id="rId19"/>
    <p:sldId id="285" r:id="rId20"/>
    <p:sldId id="273" r:id="rId21"/>
    <p:sldId id="300" r:id="rId22"/>
    <p:sldId id="270" r:id="rId23"/>
    <p:sldId id="286" r:id="rId24"/>
    <p:sldId id="302" r:id="rId25"/>
    <p:sldId id="301" r:id="rId26"/>
    <p:sldId id="303" r:id="rId27"/>
    <p:sldId id="29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D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42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4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1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69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74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26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4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22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5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10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2518F-1D13-4EF2-9EDE-955715F208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31A09-4838-4366-ABA8-D56BB0061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87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775" y="0"/>
            <a:ext cx="9448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27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edia.baamboozle.com/uploads/images/4856/1606364501_2865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7554" y="1504549"/>
            <a:ext cx="8024446" cy="535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27276"/>
            <a:ext cx="50292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тюбике она живет,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Змейкой из него ползет,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Неразлучна с щеткой часто.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Мятная зубная. </a:t>
            </a:r>
          </a:p>
        </p:txBody>
      </p:sp>
    </p:spTree>
    <p:extLst>
      <p:ext uri="{BB962C8B-B14F-4D97-AF65-F5344CB8AC3E}">
        <p14:creationId xmlns:p14="http://schemas.microsoft.com/office/powerpoint/2010/main" val="128541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textile-solo.ru/wp-content/uploads/2015/06/img_824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3175" y="422032"/>
            <a:ext cx="7187471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22032"/>
            <a:ext cx="53633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Вытираю я, стараюсь,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ванной паренька.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намокло, все измялось 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сухого уголка. </a:t>
            </a:r>
          </a:p>
        </p:txBody>
      </p:sp>
    </p:spTree>
    <p:extLst>
      <p:ext uri="{BB962C8B-B14F-4D97-AF65-F5344CB8AC3E}">
        <p14:creationId xmlns:p14="http://schemas.microsoft.com/office/powerpoint/2010/main" val="93438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inetkicraft.ru/wa-data/public/shop/products/75/39/3975/images/9759/Fony-Luzhok-1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5607/200418627.95/0_1250a1_f57a4eec_orig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4882" y="1737487"/>
            <a:ext cx="64217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656">
            <a:off x="9384682" y="1944655"/>
            <a:ext cx="2737500" cy="2591025"/>
          </a:xfrm>
          <a:prstGeom prst="rect">
            <a:avLst/>
          </a:prstGeom>
        </p:spPr>
      </p:pic>
      <p:pic>
        <p:nvPicPr>
          <p:cNvPr id="5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7108" y="128095"/>
            <a:ext cx="3073045" cy="49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rug-4-z_uk-poezda">
            <a:hlinkClick r:id="" action="ppaction://media"/>
            <a:extLst>
              <a:ext uri="{FF2B5EF4-FFF2-40B4-BE49-F238E27FC236}">
                <a16:creationId xmlns:a16="http://schemas.microsoft.com/office/drawing/2014/main" id="{A970E978-91E5-42CC-B435-DB855B76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9725" y="60356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0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s://i.ytimg.com/vi/X_wThRZCahw/maxresdefault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276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1" y="0"/>
            <a:ext cx="4504266" cy="181451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7188" y="118533"/>
            <a:ext cx="41470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Станция </a:t>
            </a: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Неболейкино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03685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homoeopathie-heute.de/bilder/inhalt/_wfull/Fotolia_40323757_M_170430_20273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2001" y="-54248"/>
            <a:ext cx="5571065" cy="691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Мультимедиа1">
            <a:hlinkClick r:id="" action="ppaction://media"/>
            <a:extLst>
              <a:ext uri="{FF2B5EF4-FFF2-40B4-BE49-F238E27FC236}">
                <a16:creationId xmlns:a16="http://schemas.microsoft.com/office/drawing/2014/main" id="{2272F293-6F0E-4E42-89A7-D7D7A62A8A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500" y="6121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7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ibet-shop.ru/upload/iblock/a96/iwhjyk0kq2yyh4lcr22hwfpfdtn28xz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29080" y="123762"/>
            <a:ext cx="5520341" cy="673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86316"/>
            <a:ext cx="4193628" cy="670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596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inetkicraft.ru/wa-data/public/shop/products/75/39/3975/images/9759/Fony-Luzhok-1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5607/200418627.95/0_1250a1_f57a4eec_orig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4882" y="1737487"/>
            <a:ext cx="64217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656">
            <a:off x="9384682" y="1944655"/>
            <a:ext cx="2737500" cy="2591025"/>
          </a:xfrm>
          <a:prstGeom prst="rect">
            <a:avLst/>
          </a:prstGeom>
        </p:spPr>
      </p:pic>
      <p:pic>
        <p:nvPicPr>
          <p:cNvPr id="5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7108" y="128095"/>
            <a:ext cx="3073045" cy="49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rug-4-z_uk-poezda">
            <a:hlinkClick r:id="" action="ppaction://media"/>
            <a:extLst>
              <a:ext uri="{FF2B5EF4-FFF2-40B4-BE49-F238E27FC236}">
                <a16:creationId xmlns:a16="http://schemas.microsoft.com/office/drawing/2014/main" id="{A970E978-91E5-42CC-B435-DB855B76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9725" y="60356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5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atherineasquithgallery.com/uploads/posts/2021-03/1614672407_35-p-kartinka-fon-sportivnii-dlya-detei-38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3" r="2638"/>
          <a:stretch/>
        </p:blipFill>
        <p:spPr bwMode="auto">
          <a:xfrm>
            <a:off x="0" y="508000"/>
            <a:ext cx="12192000" cy="62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4385733" y="-64014"/>
            <a:ext cx="3996266" cy="154093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147733" y="1"/>
            <a:ext cx="2895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</a:p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</a:t>
            </a:r>
          </a:p>
        </p:txBody>
      </p:sp>
    </p:spTree>
    <p:extLst>
      <p:ext uri="{BB962C8B-B14F-4D97-AF65-F5344CB8AC3E}">
        <p14:creationId xmlns:p14="http://schemas.microsoft.com/office/powerpoint/2010/main" val="4135650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kladraz.ru/images/photos/1e81285f8a20c333002a35aaec157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6919" y="46403"/>
            <a:ext cx="4874450" cy="681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для детей. Лыжник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15285" y="0"/>
            <a:ext cx="7628899" cy="65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16.userapi.com/impg/h6UoOW3mFK0QOcxZ2zMe6Tzt0utn3INbI3uJqA/x2ng8XzUe8M.jpg?size=604x604&amp;quality=96&amp;sign=ea3e98a27ec3f60efe6a114322e89a5c&amp;type=album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0713" y="0"/>
            <a:ext cx="8038042" cy="682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2018.miasskiy.ru/wp-content/uploads/2017/08/%D1%85%D0%BE%D0%BA%D0%B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6421" y="-18693"/>
            <a:ext cx="9134516" cy="68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4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ladraz.ru/images/photos/3315588acf14179de8e0b2cd9285407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427" y="26935"/>
            <a:ext cx="4944534" cy="683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а для детей. Мальчик играет в футбо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427" y="0"/>
            <a:ext cx="4944534" cy="69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Картинки Летние Виды Спорта Для Детского Сад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6736" y="0"/>
            <a:ext cx="7553324" cy="69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Картинки Летние Виды Спорта Для Детского Сада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9802" y="-24232"/>
            <a:ext cx="9447191" cy="694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75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4DC33B-EFD7-4E02-ACB9-15D821F4D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4" y="45727"/>
            <a:ext cx="7934325" cy="656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96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1B0952-D333-4E98-AC61-7739A41A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5408" y="367389"/>
            <a:ext cx="7699915" cy="63708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FB5979-00A3-4D03-B686-A16F52197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0"/>
            <a:ext cx="8648700" cy="687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18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inetkicraft.ru/wa-data/public/shop/products/75/39/3975/images/9759/Fony-Luzhok-1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5607/200418627.95/0_1250a1_f57a4eec_orig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4882" y="1737487"/>
            <a:ext cx="64217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656">
            <a:off x="9384682" y="1944655"/>
            <a:ext cx="2737500" cy="2591025"/>
          </a:xfrm>
          <a:prstGeom prst="rect">
            <a:avLst/>
          </a:prstGeom>
        </p:spPr>
      </p:pic>
      <p:pic>
        <p:nvPicPr>
          <p:cNvPr id="5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7108" y="128095"/>
            <a:ext cx="3073045" cy="49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rug-4-z_uk-poezda">
            <a:hlinkClick r:id="" action="ppaction://media"/>
            <a:extLst>
              <a:ext uri="{FF2B5EF4-FFF2-40B4-BE49-F238E27FC236}">
                <a16:creationId xmlns:a16="http://schemas.microsoft.com/office/drawing/2014/main" id="{A970E978-91E5-42CC-B435-DB855B76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9725" y="60356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0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sun9-60.userapi.com/impf/XSk8ScHmdzTkTz7HyQ4UAqkeaNsM9Sk4mKDBkw/S3sftufHP-E.jpg?size=1590x530&amp;quality=95&amp;crop=123,0,1797,599&amp;sign=434a23d4cc66dffa351b2ae4ba3d7ba6&amp;type=cover_group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890" y="1448570"/>
            <a:ext cx="12205890" cy="540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1885950" y="1"/>
            <a:ext cx="7461250" cy="144857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71725" y="237068"/>
            <a:ext cx="697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Станция «</a:t>
            </a:r>
            <a:r>
              <a:rPr lang="ru-RU" sz="40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Размышляйкино</a:t>
            </a:r>
            <a:r>
              <a:rPr lang="ru-RU" sz="40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944075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oteshkatoy.ru/uploads/s/u/s/c/uscin1p8sxih/img/full_0que3qi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2933" y="69396"/>
            <a:ext cx="5130800" cy="67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media.baamboozle.com/uploads/images/17401/1643279904_1871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0194" y="69396"/>
            <a:ext cx="7518735" cy="68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s://flomaster.club/uploads/posts/2022-08/1660736333_1-flomaster-club-p-umivanie-kartinki-dlya-detei-krasivo-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26428" y="3614"/>
            <a:ext cx="6984101" cy="682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0761" y="-15970"/>
            <a:ext cx="8097028" cy="69426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6330" y="-15770"/>
            <a:ext cx="8526461" cy="6865619"/>
          </a:xfrm>
          <a:prstGeom prst="rect">
            <a:avLst/>
          </a:prstGeom>
        </p:spPr>
      </p:pic>
      <p:pic>
        <p:nvPicPr>
          <p:cNvPr id="6" name="Picture 14" descr="http://mbdoy-52.ucoz.ru/A24/PwIzF1Xhme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3058" y="0"/>
            <a:ext cx="9292434" cy="696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blog.watertech.com/wp-content/uploads/2014/07/flipped-girl06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255" y="-29272"/>
            <a:ext cx="10602445" cy="688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239" y="15768"/>
            <a:ext cx="11044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A70894-D9D8-488B-A0A3-0E74400E4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-7144"/>
            <a:ext cx="9153525" cy="686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059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inetkicraft.ru/wa-data/public/shop/products/75/39/3975/images/9759/Fony-Luzhok-1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5607/200418627.95/0_1250a1_f57a4eec_orig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4882" y="1737487"/>
            <a:ext cx="64217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656">
            <a:off x="9384682" y="1944655"/>
            <a:ext cx="2737500" cy="2591025"/>
          </a:xfrm>
          <a:prstGeom prst="rect">
            <a:avLst/>
          </a:prstGeom>
        </p:spPr>
      </p:pic>
      <p:pic>
        <p:nvPicPr>
          <p:cNvPr id="5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7108" y="128095"/>
            <a:ext cx="3073045" cy="49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rug-4-z_uk-poezda">
            <a:hlinkClick r:id="" action="ppaction://media"/>
            <a:extLst>
              <a:ext uri="{FF2B5EF4-FFF2-40B4-BE49-F238E27FC236}">
                <a16:creationId xmlns:a16="http://schemas.microsoft.com/office/drawing/2014/main" id="{A970E978-91E5-42CC-B435-DB855B76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9725" y="60356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6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024782-113B-4012-BF2C-3A074B24D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4" y="67294"/>
            <a:ext cx="9744075" cy="672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72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9238"/>
            <a:ext cx="4298274" cy="687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7414" y="671125"/>
            <a:ext cx="6754586" cy="61868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58583">
            <a:off x="4618771" y="579097"/>
            <a:ext cx="4327836" cy="32476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929" l="961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0515" y="671125"/>
            <a:ext cx="865414" cy="351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50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266" y="0"/>
            <a:ext cx="9140734" cy="6858000"/>
          </a:xfrm>
          <a:prstGeom prst="rect">
            <a:avLst/>
          </a:prstGeom>
        </p:spPr>
      </p:pic>
      <p:pic>
        <p:nvPicPr>
          <p:cNvPr id="3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742950"/>
            <a:ext cx="3357563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767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inetkicraft.ru/wa-data/public/shop/products/75/39/3975/images/9759/Fony-Luzhok-1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5607/200418627.95/0_1250a1_f57a4eec_orig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4882" y="1737487"/>
            <a:ext cx="642175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656">
            <a:off x="9384682" y="1944655"/>
            <a:ext cx="2737500" cy="2591025"/>
          </a:xfrm>
          <a:prstGeom prst="rect">
            <a:avLst/>
          </a:prstGeom>
        </p:spPr>
      </p:pic>
      <p:pic>
        <p:nvPicPr>
          <p:cNvPr id="5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7108" y="128095"/>
            <a:ext cx="3073045" cy="49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rug-4-z_uk-poezda">
            <a:hlinkClick r:id="" action="ppaction://media"/>
            <a:extLst>
              <a:ext uri="{FF2B5EF4-FFF2-40B4-BE49-F238E27FC236}">
                <a16:creationId xmlns:a16="http://schemas.microsoft.com/office/drawing/2014/main" id="{A970E978-91E5-42CC-B435-DB855B76F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9725" y="60356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2.wp.com/tikitoki.ru/uploads/material/a/3c/dd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12181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7196667" y="-50799"/>
            <a:ext cx="3877733" cy="176106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800975" y="32209"/>
            <a:ext cx="4380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«Чистота»</a:t>
            </a:r>
          </a:p>
        </p:txBody>
      </p:sp>
    </p:spTree>
    <p:extLst>
      <p:ext uri="{BB962C8B-B14F-4D97-AF65-F5344CB8AC3E}">
        <p14:creationId xmlns:p14="http://schemas.microsoft.com/office/powerpoint/2010/main" val="243769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ukazka.ru/img/g/uk491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8323" y="207933"/>
            <a:ext cx="9503677" cy="647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.mycdn.me/getVideoPreview?id=2472442727119&amp;idx=0&amp;type=39&amp;tkn=UiTkLUpX0FbND9gqX97Ep4nxnpo&amp;fn=vid_l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758002"/>
            <a:ext cx="3357563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962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ikrobot.ru/images/0215/23771926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190" y="2218959"/>
            <a:ext cx="7877615" cy="463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1016" y="140677"/>
            <a:ext cx="57325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Ускользает, как живое,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выпущу его.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Белой пеной пенится,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мыть не ленится.</a:t>
            </a:r>
          </a:p>
        </p:txBody>
      </p:sp>
    </p:spTree>
    <p:extLst>
      <p:ext uri="{BB962C8B-B14F-4D97-AF65-F5344CB8AC3E}">
        <p14:creationId xmlns:p14="http://schemas.microsoft.com/office/powerpoint/2010/main" val="242987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aves.store/373-large_default/paves-rozcesavaci-hreben-100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8754936">
            <a:off x="3266923" y="1987062"/>
            <a:ext cx="8877079" cy="30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333" y="254001"/>
            <a:ext cx="54577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Хожу-брожу не по лесам,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 усам, по волосам.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зубы у меня длинней,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у волков, у медведей. </a:t>
            </a:r>
          </a:p>
        </p:txBody>
      </p:sp>
    </p:spTree>
    <p:extLst>
      <p:ext uri="{BB962C8B-B14F-4D97-AF65-F5344CB8AC3E}">
        <p14:creationId xmlns:p14="http://schemas.microsoft.com/office/powerpoint/2010/main" val="369214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-fotki.yandex.ru/get/15567/200418627.f6/0_1526cc_c59d689a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40266">
            <a:off x="3936268" y="1214193"/>
            <a:ext cx="8181975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4446" y="366894"/>
            <a:ext cx="5486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Пластмассовая спинка,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Жесткая щетинка,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зубной пастой дружит,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усердно служит. </a:t>
            </a:r>
          </a:p>
        </p:txBody>
      </p:sp>
    </p:spTree>
    <p:extLst>
      <p:ext uri="{BB962C8B-B14F-4D97-AF65-F5344CB8AC3E}">
        <p14:creationId xmlns:p14="http://schemas.microsoft.com/office/powerpoint/2010/main" val="324377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111</Words>
  <Application>Microsoft Office PowerPoint</Application>
  <PresentationFormat>Широкоэкранный</PresentationFormat>
  <Paragraphs>27</Paragraphs>
  <Slides>27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Смирнова И.А.</dc:creator>
  <cp:lastModifiedBy>Диана</cp:lastModifiedBy>
  <cp:revision>66</cp:revision>
  <dcterms:created xsi:type="dcterms:W3CDTF">2023-01-19T09:55:44Z</dcterms:created>
  <dcterms:modified xsi:type="dcterms:W3CDTF">2025-09-17T03:22:51Z</dcterms:modified>
</cp:coreProperties>
</file>