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8" r:id="rId2"/>
    <p:sldId id="301" r:id="rId3"/>
    <p:sldId id="302" r:id="rId4"/>
    <p:sldId id="303" r:id="rId5"/>
    <p:sldId id="304" r:id="rId6"/>
    <p:sldId id="305" r:id="rId7"/>
    <p:sldId id="307" r:id="rId8"/>
    <p:sldId id="262" r:id="rId9"/>
    <p:sldId id="306" r:id="rId10"/>
    <p:sldId id="316" r:id="rId11"/>
    <p:sldId id="320" r:id="rId12"/>
    <p:sldId id="308" r:id="rId13"/>
    <p:sldId id="309" r:id="rId14"/>
    <p:sldId id="310" r:id="rId15"/>
    <p:sldId id="311" r:id="rId16"/>
    <p:sldId id="318" r:id="rId17"/>
    <p:sldId id="312" r:id="rId18"/>
    <p:sldId id="321" r:id="rId19"/>
    <p:sldId id="284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17" autoAdjust="0"/>
    <p:restoredTop sz="96585" autoAdjust="0"/>
  </p:normalViewPr>
  <p:slideViewPr>
    <p:cSldViewPr>
      <p:cViewPr>
        <p:scale>
          <a:sx n="69" d="100"/>
          <a:sy n="69" d="100"/>
        </p:scale>
        <p:origin x="-1542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B7070D3-3DEF-425A-9F8B-406F6CCC7253}" type="datetimeFigureOut">
              <a:rPr lang="ru-RU"/>
              <a:pPr>
                <a:defRPr/>
              </a:pPr>
              <a:t>21.02.2017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4C4531C-BF2A-43B2-B56B-6327774A40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887B3-7CF8-4CFB-9E0E-487F880211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0DE415-4F8A-44C2-9DD2-F9E89521E2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7D2E8-041A-47A0-B370-CE1ABAEA4E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C8FB45-7C52-451A-9605-7AD50CA6A1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55290-A48F-4D48-BE8F-A1E08CCFFD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50621-D4A4-4EEC-B717-BEDF54138C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7664D6-D453-461A-A81A-0FBB8C8824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F8753-E763-423F-8BE0-BDAC1F97E8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E55FA-5785-49F6-BCC7-901C42E7A1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66D0E-F4C2-46AB-827F-AE37A64879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46AF7B-C6AB-4AD1-A2F5-F854C77D07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F353DC3-07B0-4236-8802-E0F786F1FA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strips dir="r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i="1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i="1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i="1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91;&#1082;&#1087;&#1080;&#1090;&#1100;&#1083;&#1096;&#1075;&#1088;&#1080;\Desktop\&#1087;&#1088;&#1072;&#1079;&#1076;&#1085;&#1080;&#1082;%20&#1082;&#1072;&#1079;&#1072;&#1082;&#1086;&#1074;\2%20&#1084;&#1072;&#1088;&#1096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vers-invest.ru/img/kat/news100008m.jpg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91;&#1082;&#1087;&#1080;&#1090;&#1100;&#1083;&#1096;&#1075;&#1088;&#1080;\Desktop\&#1087;&#1088;&#1072;&#1079;&#1076;&#1085;&#1080;&#1082;%20&#1082;&#1072;&#1079;&#1072;&#1082;&#1086;&#1074;\4%20&#1082;&#1072;&#1085;&#1072;&#1090;.mp3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91;&#1082;&#1087;&#1080;&#1090;&#1100;&#1083;&#1096;&#1075;&#1088;&#1080;\Desktop\&#1087;&#1088;&#1072;&#1079;&#1076;&#1085;&#1080;&#1082;%20&#1082;&#1072;&#1079;&#1072;&#1082;&#1086;&#1074;\5%20&#1077;&#1076;&#1091;&#1090;%20&#1082;&#1072;&#1079;&#1072;&#1082;&#1080;.mp3" TargetMode="Externa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forum.md/Data/Forum/BBB10BFA-39A7-402E-B7C0-B8EF1902A271/1da8ce32-d480-423a-95c1-8026e943e6ee.jpg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91;&#1082;&#1087;&#1080;&#1090;&#1100;&#1083;&#1096;&#1075;&#1088;&#1080;\Desktop\&#1087;&#1088;&#1072;&#1079;&#1076;&#1085;&#1080;&#1082;%20&#1082;&#1072;&#1079;&#1072;&#1082;&#1086;&#1074;\6%20&#1084;&#1103;&#1095;&#1080;.mp3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91;&#1082;&#1087;&#1080;&#1090;&#1100;&#1083;&#1096;&#1075;&#1088;&#1080;\Desktop\&#1087;&#1088;&#1072;&#1079;&#1076;&#1085;&#1080;&#1082;%20&#1082;&#1072;&#1079;&#1072;&#1082;&#1086;&#1074;\7%20&#1087;&#1083;&#1103;&#1089;&#1086;&#1074;&#1072;&#1103;.mp3" TargetMode="Externa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91;&#1082;&#1087;&#1080;&#1090;&#1100;&#1083;&#1096;&#1075;&#1088;&#1080;\Desktop\8%20&#1074;&#1080;&#1076;&#1077;&#1086;.mp4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91;&#1082;&#1087;&#1080;&#1090;&#1100;&#1083;&#1096;&#1075;&#1088;&#1080;\Desktop\&#1087;&#1088;&#1072;&#1079;&#1076;&#1085;&#1080;&#1082;%20&#1082;&#1072;&#1079;&#1072;&#1082;&#1086;&#1074;\3&#1083;&#1086;&#1096;&#1072;&#1076;&#1080;.mp3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C:\Documents and Settings\Admin\Рабочий стол\23\relevant2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марш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3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1" name="Picture 5" descr="Картинка 36 из 4525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4 кана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99592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8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Documents and Settings\Admin\Рабочий стол\23\07d89040293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5 едут каза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26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620688"/>
            <a:ext cx="7772400" cy="5475312"/>
          </a:xfrm>
        </p:spPr>
        <p:txBody>
          <a:bodyPr/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ЧЕСТЬ</a:t>
            </a:r>
          </a:p>
          <a:p>
            <a:r>
              <a:rPr lang="ru-RU" sz="6000" b="1" dirty="0" smtClean="0">
                <a:solidFill>
                  <a:srgbClr val="FF0000"/>
                </a:solidFill>
              </a:rPr>
              <a:t>ВЕРА</a:t>
            </a:r>
          </a:p>
          <a:p>
            <a:r>
              <a:rPr lang="ru-RU" sz="6000" b="1" dirty="0" smtClean="0">
                <a:solidFill>
                  <a:srgbClr val="FF0000"/>
                </a:solidFill>
              </a:rPr>
              <a:t>ОТВАГА</a:t>
            </a:r>
          </a:p>
          <a:p>
            <a:r>
              <a:rPr lang="ru-RU" sz="6000" b="1" dirty="0" smtClean="0">
                <a:solidFill>
                  <a:srgbClr val="FF0000"/>
                </a:solidFill>
              </a:rPr>
              <a:t>ВЕРНОСТЬ</a:t>
            </a:r>
          </a:p>
          <a:p>
            <a:r>
              <a:rPr lang="ru-RU" sz="6000" b="1" dirty="0" smtClean="0">
                <a:solidFill>
                  <a:srgbClr val="FF0000"/>
                </a:solidFill>
              </a:rPr>
              <a:t>ОТЕЧЕСТВО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685800" y="188640"/>
            <a:ext cx="7772400" cy="1152128"/>
          </a:xfrm>
        </p:spPr>
        <p:txBody>
          <a:bodyPr/>
          <a:lstStyle/>
          <a:p>
            <a:r>
              <a:rPr lang="ru-RU" b="1" dirty="0" err="1" smtClean="0"/>
              <a:t>Карбышев</a:t>
            </a:r>
            <a:r>
              <a:rPr lang="ru-RU" b="1" dirty="0" smtClean="0"/>
              <a:t> Дмитрий Михайлович</a:t>
            </a:r>
            <a:endParaRPr lang="ru-RU" b="1" dirty="0"/>
          </a:p>
        </p:txBody>
      </p:sp>
      <p:pic>
        <p:nvPicPr>
          <p:cNvPr id="7170" name="Picture 2" descr="C:\Users\укпитьлшгри\Desktop\казаки\карбышев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555776" y="1556792"/>
            <a:ext cx="4752528" cy="504056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404664"/>
            <a:ext cx="7772400" cy="576064"/>
          </a:xfrm>
        </p:spPr>
        <p:txBody>
          <a:bodyPr/>
          <a:lstStyle/>
          <a:p>
            <a:r>
              <a:rPr lang="ru-RU" b="1" dirty="0" smtClean="0"/>
              <a:t>Ефимов Александр Николаевич</a:t>
            </a:r>
            <a:endParaRPr lang="ru-RU" b="1" dirty="0"/>
          </a:p>
        </p:txBody>
      </p:sp>
      <p:pic>
        <p:nvPicPr>
          <p:cNvPr id="8194" name="Picture 2" descr="C:\Users\укпитьлшгри\Desktop\казаки\ефимов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340768"/>
            <a:ext cx="5040560" cy="525658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515144"/>
          </a:xfrm>
        </p:spPr>
        <p:txBody>
          <a:bodyPr/>
          <a:lstStyle/>
          <a:p>
            <a:r>
              <a:rPr lang="ru-RU" b="1" dirty="0" smtClean="0"/>
              <a:t>Кузнецов Георгий Андреевич</a:t>
            </a:r>
            <a:endParaRPr lang="ru-RU" b="1" dirty="0"/>
          </a:p>
        </p:txBody>
      </p:sp>
      <p:pic>
        <p:nvPicPr>
          <p:cNvPr id="9218" name="Picture 2" descr="C:\Users\укпитьлшгри\Desktop\казаки\Kuznetcov_G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340768"/>
            <a:ext cx="4104456" cy="532859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Картинка 50 из 449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333375"/>
            <a:ext cx="4827588" cy="6329363"/>
          </a:xfrm>
          <a:prstGeom prst="rect">
            <a:avLst/>
          </a:prstGeom>
          <a:noFill/>
        </p:spPr>
      </p:pic>
      <p:pic>
        <p:nvPicPr>
          <p:cNvPr id="29703" name="Picture 7" descr="i?id=12003879&amp;tov=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799138" y="1992313"/>
            <a:ext cx="3344862" cy="4865687"/>
          </a:xfrm>
          <a:noFill/>
          <a:ln/>
        </p:spPr>
      </p:pic>
      <p:pic>
        <p:nvPicPr>
          <p:cNvPr id="4" name="6 мяч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395536" y="587727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8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укпитьлшгри\Desktop\stanitsa-starocherkasskaya-kazaki-tantsuyut-0006066574-preview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7" y="476672"/>
            <a:ext cx="7848872" cy="6048671"/>
          </a:xfrm>
          <a:prstGeom prst="rect">
            <a:avLst/>
          </a:prstGeom>
          <a:noFill/>
        </p:spPr>
      </p:pic>
      <p:pic>
        <p:nvPicPr>
          <p:cNvPr id="4" name="7 плясов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99592" y="551723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4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8 видео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3" descr="C:\Documents and Settings\Admin\Рабочий стол\23\0f69d693b7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укпитьлшгри\Desktop\kazaki-rossii\де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44824"/>
            <a:ext cx="7632848" cy="46085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548680"/>
            <a:ext cx="80062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  <a:t>Воздушно-десантные войска</a:t>
            </a:r>
            <a:endParaRPr lang="ru-RU" sz="4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укпитьлшгри\Desktop\kazaki-rossii\моряки-550x3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44824"/>
            <a:ext cx="7776864" cy="439248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259632" y="764704"/>
            <a:ext cx="7005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  <a:t>Военно-морские силы</a:t>
            </a:r>
            <a:endParaRPr lang="ru-RU" sz="4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укпитьлшгри\Desktop\kazaki-rossii\летчи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72816"/>
            <a:ext cx="7776863" cy="482453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763688" y="620688"/>
            <a:ext cx="6163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</a:rPr>
              <a:t>Военно-воздушные силы</a:t>
            </a:r>
            <a:endParaRPr lang="ru-RU" sz="3600" b="1" i="1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укпитьлшгри\Desktop\kazaki-rossii\тан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00808"/>
            <a:ext cx="7848871" cy="460851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43808" y="476672"/>
            <a:ext cx="3953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B050"/>
                </a:solidFill>
              </a:rPr>
              <a:t>Танковые войска</a:t>
            </a:r>
            <a:endParaRPr lang="ru-RU" sz="4000" i="1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укпитьлшгри\Desktop\1446546481_qazaq.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268760"/>
            <a:ext cx="6912768" cy="511256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195736" y="620688"/>
            <a:ext cx="56284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Казачьи войска</a:t>
            </a:r>
            <a:endParaRPr lang="ru-RU" sz="4000" i="1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26876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Карта </a:t>
            </a:r>
            <a:r>
              <a:rPr lang="ru-RU" sz="4400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расположения</a:t>
            </a:r>
            <a:r>
              <a:rPr lang="ru-RU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казачьих войск</a:t>
            </a:r>
            <a:endParaRPr lang="ru-RU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3000372"/>
            <a:ext cx="7715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8" name="Рисунок 7" descr="совр кар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357298"/>
            <a:ext cx="8177561" cy="5312062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Documents and Settings\Admin\Рабочий стол\23\07d89040293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укпитьлшгри\Desktop\original.jpeg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48680"/>
            <a:ext cx="7776864" cy="5688632"/>
          </a:xfrm>
          <a:prstGeom prst="rect">
            <a:avLst/>
          </a:prstGeom>
          <a:noFill/>
        </p:spPr>
      </p:pic>
      <p:pic>
        <p:nvPicPr>
          <p:cNvPr id="4" name="3лошад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0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564</TotalTime>
  <Words>28</Words>
  <Application>Microsoft Office PowerPoint</Application>
  <PresentationFormat>Экран (4:3)</PresentationFormat>
  <Paragraphs>14</Paragraphs>
  <Slides>19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Карта расположения казачьих войск</vt:lpstr>
      <vt:lpstr>Слайд 8</vt:lpstr>
      <vt:lpstr>Слайд 9</vt:lpstr>
      <vt:lpstr>Слайд 10</vt:lpstr>
      <vt:lpstr>Слайд 11</vt:lpstr>
      <vt:lpstr>Слайд 12</vt:lpstr>
      <vt:lpstr>Карбышев Дмитрий Михайлович</vt:lpstr>
      <vt:lpstr>Ефимов Александр Николаевич</vt:lpstr>
      <vt:lpstr>Кузнецов Георгий Андреевич</vt:lpstr>
      <vt:lpstr>Слайд 16</vt:lpstr>
      <vt:lpstr>Слайд 17</vt:lpstr>
      <vt:lpstr>Слайд 18</vt:lpstr>
      <vt:lpstr>Слайд 19</vt:lpstr>
    </vt:vector>
  </TitlesOfParts>
  <Company>boy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Your Title Here…</dc:title>
  <dc:creator>side</dc:creator>
  <cp:lastModifiedBy>укпитьлшгри</cp:lastModifiedBy>
  <cp:revision>66</cp:revision>
  <dcterms:created xsi:type="dcterms:W3CDTF">2008-05-28T10:20:44Z</dcterms:created>
  <dcterms:modified xsi:type="dcterms:W3CDTF">2017-02-21T07:44:46Z</dcterms:modified>
</cp:coreProperties>
</file>