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sldIdLst>
    <p:sldId id="256" r:id="rId2"/>
    <p:sldId id="257" r:id="rId3"/>
    <p:sldId id="258" r:id="rId4"/>
    <p:sldId id="259" r:id="rId5"/>
    <p:sldId id="260" r:id="rId6"/>
    <p:sldId id="262" r:id="rId7"/>
    <p:sldId id="263" r:id="rId8"/>
    <p:sldId id="264" r:id="rId9"/>
    <p:sldId id="265" r:id="rId10"/>
    <p:sldId id="266" r:id="rId11"/>
    <p:sldId id="267" r:id="rId12"/>
    <p:sldId id="261" r:id="rId13"/>
    <p:sldId id="268" r:id="rId14"/>
    <p:sldId id="269" r:id="rId15"/>
    <p:sldId id="271" r:id="rId16"/>
    <p:sldId id="270" r:id="rId17"/>
    <p:sldId id="272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53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03.12.2021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4293071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03.12.2021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7345045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03.12.2021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680812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03.12.2021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853158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03.12.2021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7483932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03.12.2021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836064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03.12.2021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5096180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03.12.2021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9527433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03.12.2021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1704477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03.12.2021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0373570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03.12.2021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0422767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03.12.2021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6754670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43608" y="785794"/>
            <a:ext cx="7175351" cy="1143008"/>
          </a:xfrm>
        </p:spPr>
        <p:txBody>
          <a:bodyPr>
            <a:noAutofit/>
          </a:bodyPr>
          <a:lstStyle/>
          <a:p>
            <a:r>
              <a:rPr lang="ru-RU" sz="6000" b="1" dirty="0" smtClean="0"/>
              <a:t>Зажигательные мелодии формул</a:t>
            </a:r>
            <a:endParaRPr lang="ru-RU" sz="6000" b="1" dirty="0"/>
          </a:p>
        </p:txBody>
      </p:sp>
      <p:pic>
        <p:nvPicPr>
          <p:cNvPr id="1026" name="Picture 2" descr="C:\Users\Компьютер\Desktop\к уроку\ноты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71736" y="2428868"/>
            <a:ext cx="4815416" cy="27860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785918" y="5643578"/>
            <a:ext cx="692948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2400" b="1" dirty="0" smtClean="0"/>
              <a:t>Учитель физики МКОУ «Суджанская СОШ №2»</a:t>
            </a:r>
          </a:p>
          <a:p>
            <a:pPr algn="r"/>
            <a:r>
              <a:rPr lang="ru-RU" sz="2400" b="1" dirty="0" smtClean="0"/>
              <a:t>Поречный Игорь Васильевич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xmlns="" val="42396833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971600" y="260648"/>
            <a:ext cx="7543800" cy="914400"/>
          </a:xfrm>
        </p:spPr>
        <p:txBody>
          <a:bodyPr/>
          <a:lstStyle/>
          <a:p>
            <a:pPr algn="ctr"/>
            <a:r>
              <a:rPr lang="ru-RU" dirty="0" smtClean="0"/>
              <a:t>ГАММА</a:t>
            </a:r>
            <a:endParaRPr lang="ru-RU" dirty="0"/>
          </a:p>
        </p:txBody>
      </p:sp>
      <p:pic>
        <p:nvPicPr>
          <p:cNvPr id="5123" name="Picture 3" descr="C:\Users\Компьютер\Desktop\к уроку\3.Музыка\1.гамма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548922" y="1600200"/>
            <a:ext cx="8046156" cy="4525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134547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Компьютер\Desktop\к уроку\3.Музыка\2.Октава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332656"/>
            <a:ext cx="8640960" cy="63367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9452644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899592" y="404664"/>
            <a:ext cx="7543800" cy="914400"/>
          </a:xfrm>
        </p:spPr>
        <p:txBody>
          <a:bodyPr/>
          <a:lstStyle/>
          <a:p>
            <a:pPr algn="ctr"/>
            <a:r>
              <a:rPr lang="ru-RU" dirty="0" smtClean="0"/>
              <a:t>АККОРД</a:t>
            </a:r>
            <a:endParaRPr lang="ru-RU" dirty="0"/>
          </a:p>
        </p:txBody>
      </p:sp>
      <p:pic>
        <p:nvPicPr>
          <p:cNvPr id="7170" name="Picture 2" descr="C:\Users\Компьютер\Desktop\к уроку\3.Музыка\3.Аккорд.pn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2" y="1268760"/>
            <a:ext cx="8712968" cy="5400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3693375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251520" y="188641"/>
            <a:ext cx="8568952" cy="6408712"/>
          </a:xfrm>
        </p:spPr>
        <p:txBody>
          <a:bodyPr/>
          <a:lstStyle/>
          <a:p>
            <a:endParaRPr lang="ru-RU" b="1" dirty="0" smtClean="0">
              <a:solidFill>
                <a:srgbClr val="FFC000"/>
              </a:solidFill>
            </a:endParaRPr>
          </a:p>
          <a:p>
            <a:r>
              <a:rPr lang="ru-RU" sz="3200" b="1" dirty="0" smtClean="0">
                <a:solidFill>
                  <a:srgbClr val="FFC000"/>
                </a:solidFill>
                <a:effectLst/>
              </a:rPr>
              <a:t>ГАРМОНИКА</a:t>
            </a:r>
            <a:r>
              <a:rPr lang="ru-RU" sz="3200" b="1" dirty="0" smtClean="0">
                <a:effectLst/>
              </a:rPr>
              <a:t> </a:t>
            </a:r>
            <a:r>
              <a:rPr lang="ru-RU" sz="3200" b="1" dirty="0">
                <a:effectLst/>
              </a:rPr>
              <a:t>- простейшая периодическая функция вида </a:t>
            </a:r>
            <a:endParaRPr lang="ru-RU" sz="3200" b="1" dirty="0" smtClean="0">
              <a:effectLst/>
            </a:endParaRPr>
          </a:p>
          <a:p>
            <a:r>
              <a:rPr lang="ru-RU" sz="3200" b="1" dirty="0" smtClean="0">
                <a:solidFill>
                  <a:srgbClr val="FFC000"/>
                </a:solidFill>
                <a:effectLst/>
              </a:rPr>
              <a:t>F(t</a:t>
            </a:r>
            <a:r>
              <a:rPr lang="ru-RU" sz="3200" b="1" dirty="0">
                <a:solidFill>
                  <a:srgbClr val="FFC000"/>
                </a:solidFill>
                <a:effectLst/>
              </a:rPr>
              <a:t>) = Asin (ωt + φ)</a:t>
            </a:r>
            <a:r>
              <a:rPr lang="ru-RU" sz="3200" b="1" dirty="0">
                <a:effectLst/>
              </a:rPr>
              <a:t>; характеризует гармоническое колебание, являющееся составляющей сложного колебания, с частотой , кратной основной частоте (первой гармонике). В акустике и музыке гармонику называют обертоном.</a:t>
            </a:r>
            <a:endParaRPr lang="ru-RU" sz="3200" dirty="0">
              <a:effectLst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3177175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Компьютер\Desktop\к уроку\3.Музыка\5.Графики гармоник.pn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2" y="188640"/>
            <a:ext cx="8712968" cy="65527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6674046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Компьютер\Desktop\матем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9572" y="541784"/>
            <a:ext cx="3096344" cy="28872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Компьютер\Desktop\физика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267744" y="3573016"/>
            <a:ext cx="5328592" cy="28365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Компьютер\Desktop\1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436096" y="620688"/>
            <a:ext cx="3168352" cy="2808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0674275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Компьютер\Desktop\к уроку\3.Музыка\человек с инструментами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2" y="188640"/>
            <a:ext cx="8784976" cy="65527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7055483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7200" b="1" dirty="0" smtClean="0"/>
              <a:t>Спасибо за внимание!</a:t>
            </a:r>
            <a:endParaRPr lang="ru-RU" sz="7200" b="1" dirty="0"/>
          </a:p>
        </p:txBody>
      </p:sp>
    </p:spTree>
    <p:extLst>
      <p:ext uri="{BB962C8B-B14F-4D97-AF65-F5344CB8AC3E}">
        <p14:creationId xmlns:p14="http://schemas.microsoft.com/office/powerpoint/2010/main" xmlns="" val="13710234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Компьютер\Desktop\к уроку\функция синус.pn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99592" y="1657027"/>
            <a:ext cx="7330008" cy="36441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7079952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C:\Users\Компьютер\Desktop\к уроку\1. Математика\синусоиды сж и растяж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398097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098" name="Picture 2" descr="C:\Users\Компьютер\Desktop\к уроку\1. Математика\раст и сж вв высоту амплитуда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2" y="116632"/>
            <a:ext cx="8712968" cy="66247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610822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122" name="Picture 2" descr="C:\Users\Компьютер\Desktop\к уроку\2.Физика\1. тригонометрия в физике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26988" y="-26988"/>
            <a:ext cx="9199563" cy="69119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474587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Компьютер\Desktop\к уроку\2.Физика\2. Звук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260648"/>
            <a:ext cx="8496944" cy="62646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3411968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C:\Users\Компьютер\Desktop\к уроку\2.Физика\4.амплитуда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260648"/>
            <a:ext cx="8568952" cy="63367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0235900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Компьютер\Desktop\к уроку\2.Физика\5.частота.pn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457200" y="332656"/>
            <a:ext cx="8229600" cy="60486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1354041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Компьютер\Desktop\к уроку\2.Физика\3.амплитуда и частота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2" y="188640"/>
            <a:ext cx="8784976" cy="65527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6935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67</TotalTime>
  <Words>63</Words>
  <Application>Microsoft Office PowerPoint</Application>
  <PresentationFormat>Экран (4:3)</PresentationFormat>
  <Paragraphs>9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Тема Office</vt:lpstr>
      <vt:lpstr>Зажигательные мелодии формул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ГАММА</vt:lpstr>
      <vt:lpstr>Слайд 11</vt:lpstr>
      <vt:lpstr>АККОРД</vt:lpstr>
      <vt:lpstr>Слайд 13</vt:lpstr>
      <vt:lpstr>Слайд 14</vt:lpstr>
      <vt:lpstr>Слайд 15</vt:lpstr>
      <vt:lpstr>Слайд 16</vt:lpstr>
      <vt:lpstr>Слайд 17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Зажигательные мелодии формул</dc:title>
  <dc:creator>Компьютер</dc:creator>
  <cp:lastModifiedBy>Ирина</cp:lastModifiedBy>
  <cp:revision>18</cp:revision>
  <dcterms:created xsi:type="dcterms:W3CDTF">2021-10-11T17:42:54Z</dcterms:created>
  <dcterms:modified xsi:type="dcterms:W3CDTF">2021-12-03T09:00:04Z</dcterms:modified>
</cp:coreProperties>
</file>