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jpe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6.png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772" y="1628800"/>
            <a:ext cx="4691283" cy="4797152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4463480" y="188640"/>
            <a:ext cx="4680520" cy="2304256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Happy </a:t>
            </a:r>
            <a:r>
              <a:rPr lang="en-US" sz="40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sz="4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party!</a:t>
            </a:r>
            <a:endParaRPr lang="ru-RU" sz="40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2924944"/>
            <a:ext cx="3240360" cy="3501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542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69"/>
            <a:ext cx="9144000" cy="6852062"/>
          </a:xfrm>
          <a:prstGeom prst="rect">
            <a:avLst/>
          </a:prstGeom>
        </p:spPr>
      </p:pic>
      <p:pic>
        <p:nvPicPr>
          <p:cNvPr id="3" name="Baby Nursery Rhymes, Amy Liz - If You re Happy and You Know It Clap Your Hands_(WHATAUDIO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554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31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12776"/>
            <a:ext cx="4295648" cy="5229200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3995936" y="332656"/>
            <a:ext cx="4680520" cy="2736304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Bye</a:t>
            </a:r>
            <a:r>
              <a:rPr lang="en-US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dear friends!</a:t>
            </a:r>
            <a:endParaRPr lang="ru-RU" sz="4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635896" y="2564904"/>
            <a:ext cx="360040" cy="28803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4192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96752"/>
            <a:ext cx="7677472" cy="5256584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4644008" y="260648"/>
            <a:ext cx="3384376" cy="194421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Let’s sing!</a:t>
            </a:r>
            <a:endParaRPr lang="ru-RU" sz="4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4283968" y="1844824"/>
            <a:ext cx="360040" cy="360040"/>
          </a:xfrm>
          <a:prstGeom prst="ellipse">
            <a:avLst/>
          </a:prstGeom>
          <a:solidFill>
            <a:schemeClr val="bg2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Spotlight 2 Class CDs-CD1 - 17. ex.3 p.19_(WHATAUDIO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483768" y="479715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945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57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299" y="230579"/>
            <a:ext cx="6912768" cy="6107398"/>
          </a:xfrm>
          <a:prstGeom prst="rect">
            <a:avLst/>
          </a:prstGeom>
        </p:spPr>
      </p:pic>
      <p:pic>
        <p:nvPicPr>
          <p:cNvPr id="3" name="Spotlight 2 - SB - Ex.1, p.16_(WHATAUDIO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03648" y="51571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770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46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8378769" cy="554718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43608" y="5661248"/>
            <a:ext cx="7200800" cy="86152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let's split up into teams!</a:t>
            </a:r>
            <a:endParaRPr lang="ru-RU" sz="40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4582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04664"/>
            <a:ext cx="8636366" cy="5760640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5148064" y="1412776"/>
            <a:ext cx="3523798" cy="280831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Game ABC…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136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246" y="0"/>
            <a:ext cx="57775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7901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120"/>
            <a:ext cx="9144000" cy="646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5368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0821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998730"/>
            <a:ext cx="8568952" cy="5002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92166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82</TotalTime>
  <Words>21</Words>
  <Application>Microsoft Office PowerPoint</Application>
  <PresentationFormat>Экран (4:3)</PresentationFormat>
  <Paragraphs>5</Paragraphs>
  <Slides>11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Лейсан</dc:creator>
  <cp:lastModifiedBy>Лейсан</cp:lastModifiedBy>
  <cp:revision>12</cp:revision>
  <dcterms:created xsi:type="dcterms:W3CDTF">2022-03-24T17:14:04Z</dcterms:created>
  <dcterms:modified xsi:type="dcterms:W3CDTF">2022-03-24T18:47:19Z</dcterms:modified>
</cp:coreProperties>
</file>