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6" r:id="rId7"/>
    <p:sldId id="265" r:id="rId8"/>
    <p:sldId id="267" r:id="rId9"/>
    <p:sldId id="268" r:id="rId10"/>
    <p:sldId id="269" r:id="rId11"/>
    <p:sldId id="270" r:id="rId12"/>
    <p:sldId id="271" r:id="rId13"/>
    <p:sldId id="260" r:id="rId14"/>
    <p:sldId id="261" r:id="rId15"/>
    <p:sldId id="263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234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ownloads\alarm_clock_ticking_loop_002.mp3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ownloads\alarm_clock_ticking_loop_002.mp3" TargetMode="Externa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76;&#1084;&#1080;&#1085;&#1080;&#1089;&#1090;&#1088;&#1072;&#1090;&#1086;&#1088;\Downloads\videoplayback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76;&#1084;&#1080;&#1085;&#1080;&#1089;&#1090;&#1088;&#1072;&#1090;&#1086;&#1088;\Downloads\videoplayback.mp4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ownloads\alarm_clock_ticking_loop_002.mp3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ownloads\alarm_clock_ticking_loop_002.mp3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ownloads\alarm_clock_ticking_loop_002.mp3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ownloads\alarm_clock_ticking_loop_002.mp3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35800" y="1230375"/>
            <a:ext cx="9279800" cy="1876607"/>
          </a:xfrm>
        </p:spPr>
        <p:txBody>
          <a:bodyPr>
            <a:noAutofit/>
          </a:bodyPr>
          <a:lstStyle/>
          <a:p>
            <a:r>
              <a:rPr lang="ru-RU" sz="6600" b="1" dirty="0" err="1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Конкурсно-игровая</a:t>
            </a:r>
            <a:r>
              <a:rPr lang="ru-RU" sz="6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программа </a:t>
            </a:r>
            <a:br>
              <a:rPr lang="ru-RU" sz="6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</a:br>
            <a:r>
              <a:rPr lang="ru-RU" sz="6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«Вирус сквернословия»</a:t>
            </a:r>
            <a:endParaRPr lang="ru-RU" sz="66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gHTpSOIdGc"/>
          <p:cNvPicPr>
            <a:picLocks noChangeAspect="1" noChangeArrowheads="1"/>
          </p:cNvPicPr>
          <p:nvPr/>
        </p:nvPicPr>
        <p:blipFill>
          <a:blip r:embed="rId3"/>
          <a:srcRect b="71124"/>
          <a:stretch>
            <a:fillRect/>
          </a:stretch>
        </p:blipFill>
        <p:spPr bwMode="auto">
          <a:xfrm>
            <a:off x="132336" y="2729461"/>
            <a:ext cx="9011664" cy="176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04111" y="1149790"/>
            <a:ext cx="6760057" cy="64633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ДОБРОМУ СЛОВУ И КОШКА РАДА</a:t>
            </a:r>
            <a:endParaRPr lang="ru-RU" sz="3600" dirty="0"/>
          </a:p>
        </p:txBody>
      </p:sp>
      <p:pic>
        <p:nvPicPr>
          <p:cNvPr id="5" name="alarm_clock_ticking_loop_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gHTpSOIdGc"/>
          <p:cNvPicPr>
            <a:picLocks noChangeAspect="1" noChangeArrowheads="1"/>
          </p:cNvPicPr>
          <p:nvPr/>
        </p:nvPicPr>
        <p:blipFill>
          <a:blip r:embed="rId3"/>
          <a:srcRect t="34988"/>
          <a:stretch>
            <a:fillRect/>
          </a:stretch>
        </p:blipFill>
        <p:spPr bwMode="auto">
          <a:xfrm>
            <a:off x="76548" y="2105025"/>
            <a:ext cx="9067452" cy="3998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larm_clock_ticking_loop_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gHTpSOIdGc"/>
          <p:cNvPicPr>
            <a:picLocks noChangeAspect="1" noChangeArrowheads="1"/>
          </p:cNvPicPr>
          <p:nvPr/>
        </p:nvPicPr>
        <p:blipFill>
          <a:blip r:embed="rId2"/>
          <a:srcRect t="34988"/>
          <a:stretch>
            <a:fillRect/>
          </a:stretch>
        </p:blipFill>
        <p:spPr bwMode="auto">
          <a:xfrm>
            <a:off x="76548" y="2105025"/>
            <a:ext cx="9067452" cy="3998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375686" y="521140"/>
            <a:ext cx="4329914" cy="120032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ОТ УЧТИВЫХ СЛОВ </a:t>
            </a:r>
          </a:p>
          <a:p>
            <a:pPr algn="ctr"/>
            <a:r>
              <a:rPr lang="ru-RU" sz="3600" dirty="0" smtClean="0"/>
              <a:t>ЯЗЫК НЕ ОТСОХНЕТ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7" y="298764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ДЕЛЬНЫЙ СОВЕТ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229" y="1303699"/>
            <a:ext cx="88271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ЗАДАНИЕ: </a:t>
            </a:r>
            <a:r>
              <a:rPr lang="ru-RU" sz="4400" dirty="0" smtClean="0"/>
              <a:t>составить памятку для молодёжи «Как избавиться от сквернословия?»</a:t>
            </a:r>
          </a:p>
          <a:p>
            <a:pPr algn="just"/>
            <a:r>
              <a:rPr lang="ru-RU" sz="4400" b="1" dirty="0" smtClean="0"/>
              <a:t>ВРЕМЯ ВЫПОЛНЕНИЯ:</a:t>
            </a:r>
            <a:r>
              <a:rPr lang="ru-RU" sz="3200" dirty="0" smtClean="0"/>
              <a:t> </a:t>
            </a:r>
            <a:r>
              <a:rPr lang="ru-RU" sz="4400" dirty="0" smtClean="0"/>
              <a:t>7 минут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7" y="298764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РИФМОПЛЁТ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229" y="1303699"/>
            <a:ext cx="88271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ЗАДАНИЕ: </a:t>
            </a:r>
            <a:r>
              <a:rPr lang="ru-RU" sz="4400" dirty="0" smtClean="0"/>
              <a:t>придумать четверостишья-лозунги для борьбы со сквернословием</a:t>
            </a:r>
          </a:p>
          <a:p>
            <a:pPr algn="just"/>
            <a:r>
              <a:rPr lang="ru-RU" sz="4400" b="1" dirty="0" smtClean="0"/>
              <a:t>ВРЕМЯ ВЫПОЛНЕНИЯ:</a:t>
            </a:r>
            <a:r>
              <a:rPr lang="ru-RU" sz="3200" dirty="0" smtClean="0"/>
              <a:t> </a:t>
            </a:r>
            <a:r>
              <a:rPr lang="ru-RU" sz="4400" dirty="0" smtClean="0"/>
              <a:t>7 минут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39" y="316871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СЛОВОМ ДА ПО СЛОВЦУ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25689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ЗАДАНИЕ: </a:t>
            </a:r>
            <a:r>
              <a:rPr lang="ru-RU" sz="2400" dirty="0" smtClean="0"/>
              <a:t>написать стихотворение </a:t>
            </a:r>
            <a:r>
              <a:rPr lang="ru-RU" sz="2400" dirty="0" err="1" smtClean="0"/>
              <a:t>синквейн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b="1" dirty="0" smtClean="0"/>
              <a:t>ПРАВИЛА СОСТАВЛЕНИЯ СИНКВЕЙНА:</a:t>
            </a:r>
          </a:p>
          <a:p>
            <a:r>
              <a:rPr lang="ru-RU" sz="2400" b="1" dirty="0" smtClean="0"/>
              <a:t>1 строка </a:t>
            </a:r>
            <a:r>
              <a:rPr lang="ru-RU" sz="2400" dirty="0" smtClean="0"/>
              <a:t>– 1 существительное, выражающее главную тему </a:t>
            </a:r>
            <a:r>
              <a:rPr lang="ru-RU" sz="2400" dirty="0" err="1" smtClean="0"/>
              <a:t>синквейна</a:t>
            </a:r>
            <a:r>
              <a:rPr lang="ru-RU" sz="2400" dirty="0" smtClean="0"/>
              <a:t>.</a:t>
            </a:r>
          </a:p>
          <a:p>
            <a:r>
              <a:rPr lang="ru-RU" sz="2400" b="1" dirty="0" smtClean="0"/>
              <a:t>2 строка </a:t>
            </a:r>
            <a:r>
              <a:rPr lang="ru-RU" sz="2400" dirty="0" smtClean="0"/>
              <a:t>– 2 прилагательных, выражающих главную мысль.</a:t>
            </a:r>
          </a:p>
          <a:p>
            <a:r>
              <a:rPr lang="ru-RU" sz="2400" b="1" dirty="0" smtClean="0"/>
              <a:t>3 строка </a:t>
            </a:r>
            <a:r>
              <a:rPr lang="ru-RU" sz="2400" dirty="0" smtClean="0"/>
              <a:t>– 3 глагола, описывающие действия в рамках темы.</a:t>
            </a:r>
          </a:p>
          <a:p>
            <a:r>
              <a:rPr lang="ru-RU" sz="2400" b="1" dirty="0" smtClean="0"/>
              <a:t>4 строка </a:t>
            </a:r>
            <a:r>
              <a:rPr lang="ru-RU" sz="2400" dirty="0" smtClean="0"/>
              <a:t>– фраза, несущая определенный смысл.</a:t>
            </a:r>
          </a:p>
          <a:p>
            <a:r>
              <a:rPr lang="ru-RU" sz="2400" b="1" dirty="0" smtClean="0"/>
              <a:t>5 строка</a:t>
            </a:r>
            <a:r>
              <a:rPr lang="ru-RU" sz="2400" dirty="0" smtClean="0"/>
              <a:t> – заключение в форме существительного (ассоциация с первым словом).</a:t>
            </a:r>
          </a:p>
          <a:p>
            <a:pPr indent="1790700"/>
            <a:r>
              <a:rPr lang="ru-RU" sz="2400" dirty="0" smtClean="0"/>
              <a:t>Пример: МАТ</a:t>
            </a:r>
          </a:p>
          <a:p>
            <a:pPr indent="1790700"/>
            <a:r>
              <a:rPr lang="ru-RU" sz="2400" dirty="0" smtClean="0"/>
              <a:t>                 Грубый, неприятный</a:t>
            </a:r>
          </a:p>
          <a:p>
            <a:pPr indent="1790700"/>
            <a:r>
              <a:rPr lang="ru-RU" sz="2400" dirty="0" smtClean="0"/>
              <a:t>                 Оскорбляет, злит, обижает</a:t>
            </a:r>
          </a:p>
          <a:p>
            <a:pPr indent="1790700"/>
            <a:r>
              <a:rPr lang="ru-RU" sz="2400" dirty="0" smtClean="0"/>
              <a:t>                 Материться – унижать себя</a:t>
            </a:r>
          </a:p>
          <a:p>
            <a:pPr indent="1790700"/>
            <a:r>
              <a:rPr lang="ru-RU" sz="2400" dirty="0" smtClean="0"/>
              <a:t>                 </a:t>
            </a:r>
            <a:r>
              <a:rPr lang="ru-RU" sz="2400" dirty="0" smtClean="0"/>
              <a:t>СТЫД.</a:t>
            </a:r>
            <a:endParaRPr lang="ru-RU" sz="2400" dirty="0" smtClean="0"/>
          </a:p>
          <a:p>
            <a:pPr algn="just"/>
            <a:r>
              <a:rPr lang="ru-RU" sz="2400" b="1" dirty="0" smtClean="0"/>
              <a:t>ВРЕМЯ ВЫПОЛНЕНИЯ:</a:t>
            </a:r>
            <a:r>
              <a:rPr lang="ru-RU" sz="2400" dirty="0" smtClean="0"/>
              <a:t> 7 минут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539" y="316871"/>
            <a:ext cx="7886700" cy="795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МИНУТКА ЮМОРА</a:t>
            </a:r>
            <a:endParaRPr kumimoji="0" lang="ru-RU" sz="48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04875" y="1295399"/>
            <a:ext cx="7353300" cy="5380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54807" y="298764"/>
            <a:ext cx="7886700" cy="795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МИНУТКА ЮМОРА</a:t>
            </a:r>
            <a:endParaRPr kumimoji="0" lang="ru-RU" sz="48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" name="videoplaybac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22020" y="1238250"/>
            <a:ext cx="7345680" cy="5374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6150" y="1077975"/>
            <a:ext cx="9279800" cy="1876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СПАСИБО ЗА УЧАСТИЕ!</a:t>
            </a:r>
            <a:endParaRPr kumimoji="0" lang="ru-RU" sz="6600" b="1" i="0" u="none" strike="noStrike" kern="1200" cap="none" spc="0" normalizeH="0" baseline="0" noProof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7" y="298764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КОНКУРС КАПИТАНОВ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1850" y="1674891"/>
            <a:ext cx="785624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ЗАДАНИЕ:</a:t>
            </a:r>
          </a:p>
          <a:p>
            <a:pPr algn="just"/>
            <a:r>
              <a:rPr lang="ru-RU" sz="4400" dirty="0" smtClean="0"/>
              <a:t>Выступление капитанов с эссе на тему «Кто поймал вирус сквернословия?»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7" y="298764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ВОПРОС - ОТВЕТ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229" y="1303699"/>
            <a:ext cx="85826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ЗАДАНИЕ:</a:t>
            </a:r>
          </a:p>
          <a:p>
            <a:pPr algn="just"/>
            <a:r>
              <a:rPr lang="ru-RU" sz="3200" dirty="0" smtClean="0"/>
              <a:t>Ознакомиться с кратким информационным материалом на тему «Матерная брань». По </a:t>
            </a:r>
            <a:r>
              <a:rPr lang="ru-RU" sz="3200" dirty="0" smtClean="0"/>
              <a:t>предложенному тексту </a:t>
            </a:r>
            <a:r>
              <a:rPr lang="ru-RU" sz="3200" dirty="0" smtClean="0"/>
              <a:t>придумать </a:t>
            </a:r>
            <a:r>
              <a:rPr lang="ru-RU" sz="3200" dirty="0" smtClean="0"/>
              <a:t>4 </a:t>
            </a:r>
            <a:r>
              <a:rPr lang="ru-RU" sz="3200" dirty="0" smtClean="0"/>
              <a:t>вопроса для команд-соперников. </a:t>
            </a:r>
          </a:p>
          <a:p>
            <a:pPr algn="just"/>
            <a:r>
              <a:rPr lang="ru-RU" sz="4400" b="1" dirty="0" smtClean="0"/>
              <a:t>ВРЕМЯ ВЫПОЛНЕНИЯ:</a:t>
            </a:r>
            <a:r>
              <a:rPr lang="ru-RU" sz="3200" dirty="0" smtClean="0"/>
              <a:t> 5 минут</a:t>
            </a:r>
            <a:endParaRPr lang="ru-RU" sz="3200" dirty="0"/>
          </a:p>
        </p:txBody>
      </p:sp>
      <p:pic>
        <p:nvPicPr>
          <p:cNvPr id="4" name="alarm_clock_ticking_loop_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006443" y="586589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7" y="298764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РЕБУСЫ СЛОВА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229" y="1303699"/>
            <a:ext cx="88271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ЗАДАНИЕ: </a:t>
            </a:r>
            <a:r>
              <a:rPr lang="ru-RU" sz="4400" dirty="0" smtClean="0"/>
              <a:t>расшифровать пословицы, которые скрыты с помощью ребусов.</a:t>
            </a:r>
            <a:endParaRPr lang="ru-RU" sz="4400" b="1" dirty="0" smtClean="0"/>
          </a:p>
          <a:p>
            <a:pPr algn="just"/>
            <a:r>
              <a:rPr lang="ru-RU" sz="4400" b="1" dirty="0" smtClean="0"/>
              <a:t>ВРЕМЯ ВЫПОЛНЕНИЯ:</a:t>
            </a:r>
            <a:r>
              <a:rPr lang="ru-RU" sz="3200" dirty="0" smtClean="0"/>
              <a:t> </a:t>
            </a:r>
            <a:r>
              <a:rPr lang="ru-RU" sz="4400" dirty="0" smtClean="0"/>
              <a:t>на скорость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poWx86W4yo"/>
          <p:cNvPicPr>
            <a:picLocks noChangeAspect="1" noChangeArrowheads="1"/>
          </p:cNvPicPr>
          <p:nvPr/>
        </p:nvPicPr>
        <p:blipFill>
          <a:blip r:embed="rId3"/>
          <a:srcRect b="32353"/>
          <a:stretch>
            <a:fillRect/>
          </a:stretch>
        </p:blipFill>
        <p:spPr bwMode="auto">
          <a:xfrm>
            <a:off x="9840" y="1810693"/>
            <a:ext cx="9134160" cy="411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larm_clock_ticking_loop_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38225" y="60579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poWx86W4yo"/>
          <p:cNvPicPr>
            <a:picLocks noChangeAspect="1" noChangeArrowheads="1"/>
          </p:cNvPicPr>
          <p:nvPr/>
        </p:nvPicPr>
        <p:blipFill>
          <a:blip r:embed="rId2"/>
          <a:srcRect b="32353"/>
          <a:stretch>
            <a:fillRect/>
          </a:stretch>
        </p:blipFill>
        <p:spPr bwMode="auto">
          <a:xfrm>
            <a:off x="9840" y="1810693"/>
            <a:ext cx="9134160" cy="411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5636" y="1303699"/>
            <a:ext cx="7916206" cy="64633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 ГНИЛОГО СЕРДЦА И ГНИЛЫЕ СЛОВА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2385" y="1457611"/>
            <a:ext cx="9146386" cy="5165623"/>
            <a:chOff x="-2385" y="1457611"/>
            <a:chExt cx="9146386" cy="5165623"/>
          </a:xfrm>
        </p:grpSpPr>
        <p:pic>
          <p:nvPicPr>
            <p:cNvPr id="2050" name="Picture 2" descr="mnoffJHu1zg"/>
            <p:cNvPicPr>
              <a:picLocks noChangeAspect="1" noChangeArrowheads="1"/>
            </p:cNvPicPr>
            <p:nvPr/>
          </p:nvPicPr>
          <p:blipFill>
            <a:blip r:embed="rId3"/>
            <a:srcRect b="15686"/>
            <a:stretch>
              <a:fillRect/>
            </a:stretch>
          </p:blipFill>
          <p:spPr bwMode="auto">
            <a:xfrm>
              <a:off x="-2385" y="1602453"/>
              <a:ext cx="9146386" cy="5020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36212" y="1457611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‘‘</a:t>
              </a:r>
              <a:endParaRPr lang="ru-RU" sz="4400" b="1" dirty="0" smtClean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9556" y="3764740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‘‘</a:t>
              </a:r>
              <a:endParaRPr lang="ru-RU" sz="4400" b="1" dirty="0" smtClean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427429" y="2242245"/>
            <a:ext cx="7589822" cy="3158047"/>
            <a:chOff x="1427429" y="2242245"/>
            <a:chExt cx="7589822" cy="3158047"/>
          </a:xfrm>
        </p:grpSpPr>
        <p:sp>
          <p:nvSpPr>
            <p:cNvPr id="5" name="TextBox 4"/>
            <p:cNvSpPr txBox="1"/>
            <p:nvPr/>
          </p:nvSpPr>
          <p:spPr>
            <a:xfrm>
              <a:off x="4997513" y="2353902"/>
              <a:ext cx="880369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Я=И</a:t>
              </a:r>
              <a:endParaRPr lang="ru-RU" sz="32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907794" y="4581053"/>
              <a:ext cx="235390" cy="199177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97643" y="4371319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‘‘</a:t>
              </a:r>
              <a:endParaRPr lang="ru-RU" sz="4400" b="1" dirty="0" smtClean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736592" y="4090659"/>
              <a:ext cx="28065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,</a:t>
              </a:r>
              <a:endParaRPr lang="ru-RU" sz="4400" b="1" dirty="0" smtClean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475715" y="2471596"/>
              <a:ext cx="162962" cy="90535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600954" y="4787774"/>
              <a:ext cx="162962" cy="90535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27429" y="2242245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</a:t>
              </a:r>
              <a:endParaRPr lang="ru-RU" sz="4400" b="1" dirty="0" smtClean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88877" y="4630851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</a:t>
              </a:r>
              <a:endParaRPr lang="ru-RU" sz="4400" b="1" dirty="0" smtClean="0"/>
            </a:p>
          </p:txBody>
        </p:sp>
      </p:grpSp>
      <p:pic>
        <p:nvPicPr>
          <p:cNvPr id="17" name="alarm_clock_ticking_loop_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628775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/>
        </p:nvGrpSpPr>
        <p:grpSpPr>
          <a:xfrm>
            <a:off x="-2385" y="1457611"/>
            <a:ext cx="9146386" cy="5165623"/>
            <a:chOff x="-2385" y="1457611"/>
            <a:chExt cx="9146386" cy="5165623"/>
          </a:xfrm>
        </p:grpSpPr>
        <p:pic>
          <p:nvPicPr>
            <p:cNvPr id="2050" name="Picture 2" descr="mnoffJHu1zg"/>
            <p:cNvPicPr>
              <a:picLocks noChangeAspect="1" noChangeArrowheads="1"/>
            </p:cNvPicPr>
            <p:nvPr/>
          </p:nvPicPr>
          <p:blipFill>
            <a:blip r:embed="rId2"/>
            <a:srcRect b="15686"/>
            <a:stretch>
              <a:fillRect/>
            </a:stretch>
          </p:blipFill>
          <p:spPr bwMode="auto">
            <a:xfrm>
              <a:off x="-2385" y="1602453"/>
              <a:ext cx="9146386" cy="5020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36212" y="1457611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‘‘</a:t>
              </a:r>
              <a:endParaRPr lang="ru-RU" sz="4400" b="1" dirty="0" smtClean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9556" y="3764740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‘‘</a:t>
              </a:r>
              <a:endParaRPr lang="ru-RU" sz="4400" b="1" dirty="0" smtClean="0"/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1427429" y="2242245"/>
            <a:ext cx="7589822" cy="3158047"/>
            <a:chOff x="1427429" y="2242245"/>
            <a:chExt cx="7589822" cy="3158047"/>
          </a:xfrm>
        </p:grpSpPr>
        <p:sp>
          <p:nvSpPr>
            <p:cNvPr id="5" name="TextBox 4"/>
            <p:cNvSpPr txBox="1"/>
            <p:nvPr/>
          </p:nvSpPr>
          <p:spPr>
            <a:xfrm>
              <a:off x="4997513" y="2353902"/>
              <a:ext cx="880369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Я=И</a:t>
              </a:r>
              <a:endParaRPr lang="ru-RU" sz="32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907794" y="4581053"/>
              <a:ext cx="235390" cy="199177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97643" y="4371319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‘‘</a:t>
              </a:r>
              <a:endParaRPr lang="ru-RU" sz="4400" b="1" dirty="0" smtClean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736592" y="4090659"/>
              <a:ext cx="28065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,</a:t>
              </a:r>
              <a:endParaRPr lang="ru-RU" sz="4400" b="1" dirty="0" smtClean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475715" y="2471596"/>
              <a:ext cx="162962" cy="90535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600954" y="4787774"/>
              <a:ext cx="162962" cy="90535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27429" y="2242245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</a:t>
              </a:r>
              <a:endParaRPr lang="ru-RU" sz="4400" b="1" dirty="0" smtClean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88877" y="4630851"/>
              <a:ext cx="4798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/>
                <a:t>‘</a:t>
              </a:r>
              <a:endParaRPr lang="ru-RU" sz="4400" b="1" dirty="0" smtClean="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665838" y="344032"/>
            <a:ext cx="5680529" cy="120032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РАНА ОТ САБЛИ ЗАЖИВАЕТ, </a:t>
            </a:r>
          </a:p>
          <a:p>
            <a:pPr algn="ctr"/>
            <a:r>
              <a:rPr lang="ru-RU" sz="3600" dirty="0" smtClean="0"/>
              <a:t>РАНА ОТ СЛОВА - НЕТ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gHTpSOIdGc"/>
          <p:cNvPicPr>
            <a:picLocks noChangeAspect="1" noChangeArrowheads="1"/>
          </p:cNvPicPr>
          <p:nvPr/>
        </p:nvPicPr>
        <p:blipFill>
          <a:blip r:embed="rId3"/>
          <a:srcRect b="71124"/>
          <a:stretch>
            <a:fillRect/>
          </a:stretch>
        </p:blipFill>
        <p:spPr bwMode="auto">
          <a:xfrm>
            <a:off x="132336" y="2681836"/>
            <a:ext cx="9011664" cy="176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larm_clock_ticking_loop_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42975" y="596265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243</Words>
  <Application>Microsoft Office PowerPoint</Application>
  <PresentationFormat>Экран (4:3)</PresentationFormat>
  <Paragraphs>54</Paragraphs>
  <Slides>17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Конкурсно-игровая программа  «Вирус сквернословия»</vt:lpstr>
      <vt:lpstr>КОНКУРС КАПИТАНОВ</vt:lpstr>
      <vt:lpstr>ВОПРОС - ОТВЕТ</vt:lpstr>
      <vt:lpstr>РЕБУСЫ СЛОВА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ДЕЛЬНЫЙ СОВЕТ</vt:lpstr>
      <vt:lpstr>РИФМОПЛЁТ</vt:lpstr>
      <vt:lpstr>СЛОВОМ ДА ПО СЛОВЦУ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48</cp:revision>
  <dcterms:created xsi:type="dcterms:W3CDTF">2014-11-21T11:00:06Z</dcterms:created>
  <dcterms:modified xsi:type="dcterms:W3CDTF">2021-02-15T20:36:37Z</dcterms:modified>
</cp:coreProperties>
</file>