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57" r:id="rId17"/>
    <p:sldId id="272" r:id="rId18"/>
    <p:sldId id="273" r:id="rId19"/>
    <p:sldId id="274" r:id="rId20"/>
    <p:sldId id="276" r:id="rId21"/>
    <p:sldId id="275" r:id="rId22"/>
    <p:sldId id="278" r:id="rId23"/>
    <p:sldId id="277" r:id="rId24"/>
    <p:sldId id="279" r:id="rId25"/>
    <p:sldId id="280" r:id="rId26"/>
    <p:sldId id="283" r:id="rId27"/>
    <p:sldId id="282" r:id="rId28"/>
    <p:sldId id="281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F1388-781D-4DCA-A1D4-514E78DA7021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0564B-364B-472B-B058-625DA49BD4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327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0564B-364B-472B-B058-625DA49BD44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338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13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788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93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0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7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09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224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33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327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9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65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099A1-5FC1-40EA-8496-261BAAB990B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33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3168352"/>
          </a:xfrm>
        </p:spPr>
        <p:txBody>
          <a:bodyPr>
            <a:normAutofit/>
          </a:bodyPr>
          <a:lstStyle/>
          <a:p>
            <a:r>
              <a:rPr lang="ru-RU" sz="7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Школа рисования</a:t>
            </a:r>
            <a:br>
              <a:rPr lang="en-US" sz="7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«</a:t>
            </a:r>
            <a:r>
              <a:rPr lang="ru-RU" b="1" i="1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Лисица,заяц,кошка,такса</a:t>
            </a:r>
            <a:r>
              <a:rPr lang="ru-RU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»</a:t>
            </a:r>
            <a:br>
              <a:rPr lang="ru-RU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sz="27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(По иллюстрациям к книге </a:t>
            </a:r>
            <a:br>
              <a:rPr lang="ru-RU" sz="27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sz="27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Марины Антиповой «Школа рисования»)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 презентации:</a:t>
            </a:r>
          </a:p>
          <a:p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Румянцева Юлия Николаевна,</a:t>
            </a:r>
          </a:p>
          <a:p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Скороходова Екатерина Васильевна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4333"/>
            <a:ext cx="2051720" cy="267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92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9" t="10025" r="3523" b="66843"/>
          <a:stretch/>
        </p:blipFill>
        <p:spPr bwMode="auto">
          <a:xfrm>
            <a:off x="611560" y="1916832"/>
            <a:ext cx="5530710" cy="2179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66" t="40455" r="3808" b="5477"/>
          <a:stretch/>
        </p:blipFill>
        <p:spPr bwMode="auto">
          <a:xfrm>
            <a:off x="6444208" y="738531"/>
            <a:ext cx="2029881" cy="4843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09361"/>
            <a:ext cx="2160240" cy="243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15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2" t="8873" r="26190" b="66839"/>
          <a:stretch/>
        </p:blipFill>
        <p:spPr bwMode="auto">
          <a:xfrm>
            <a:off x="1763688" y="404664"/>
            <a:ext cx="5760640" cy="6125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708" y="116632"/>
            <a:ext cx="2298496" cy="2592288"/>
          </a:xfrm>
        </p:spPr>
      </p:pic>
    </p:spTree>
    <p:extLst>
      <p:ext uri="{BB962C8B-B14F-4D97-AF65-F5344CB8AC3E}">
        <p14:creationId xmlns:p14="http://schemas.microsoft.com/office/powerpoint/2010/main" val="3950033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05" t="9447" r="3714" b="66264"/>
          <a:stretch/>
        </p:blipFill>
        <p:spPr bwMode="auto">
          <a:xfrm>
            <a:off x="1547664" y="188640"/>
            <a:ext cx="6188966" cy="6045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32656"/>
            <a:ext cx="1914897" cy="2159658"/>
          </a:xfrm>
        </p:spPr>
      </p:pic>
    </p:spTree>
    <p:extLst>
      <p:ext uri="{BB962C8B-B14F-4D97-AF65-F5344CB8AC3E}">
        <p14:creationId xmlns:p14="http://schemas.microsoft.com/office/powerpoint/2010/main" val="2712526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2" t="39229" r="4170" b="36771"/>
          <a:stretch/>
        </p:blipFill>
        <p:spPr bwMode="auto">
          <a:xfrm>
            <a:off x="1979712" y="188640"/>
            <a:ext cx="5669317" cy="6264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8640"/>
            <a:ext cx="2274937" cy="2565718"/>
          </a:xfrm>
        </p:spPr>
      </p:pic>
    </p:spTree>
    <p:extLst>
      <p:ext uri="{BB962C8B-B14F-4D97-AF65-F5344CB8AC3E}">
        <p14:creationId xmlns:p14="http://schemas.microsoft.com/office/powerpoint/2010/main" val="68253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58" t="69590" r="3142" b="6121"/>
          <a:stretch/>
        </p:blipFill>
        <p:spPr bwMode="auto">
          <a:xfrm>
            <a:off x="1115616" y="188640"/>
            <a:ext cx="6234810" cy="6234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640"/>
            <a:ext cx="2058913" cy="2322082"/>
          </a:xfrm>
        </p:spPr>
      </p:pic>
    </p:spTree>
    <p:extLst>
      <p:ext uri="{BB962C8B-B14F-4D97-AF65-F5344CB8AC3E}">
        <p14:creationId xmlns:p14="http://schemas.microsoft.com/office/powerpoint/2010/main" val="1824640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71" t="8562" r="3143" b="5254"/>
          <a:stretch/>
        </p:blipFill>
        <p:spPr bwMode="auto">
          <a:xfrm>
            <a:off x="2051720" y="0"/>
            <a:ext cx="5112568" cy="68642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337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/>
              <a:t>Кошка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5362" name="Picture 2" descr="C:\Users\Администратор\Desktop\школа рис\20170128_1836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20018" r="11429" b="13386"/>
          <a:stretch/>
        </p:blipFill>
        <p:spPr bwMode="auto">
          <a:xfrm>
            <a:off x="539552" y="1700808"/>
            <a:ext cx="8139034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7125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Администратор\Desktop\школа рис\20170128_1835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6" r="26296" b="59365"/>
          <a:stretch/>
        </p:blipFill>
        <p:spPr bwMode="auto">
          <a:xfrm>
            <a:off x="4713199" y="142870"/>
            <a:ext cx="2769411" cy="320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Администратор\Desktop\школа рис\20170128_1835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t="40635" r="26296" b="17248"/>
          <a:stretch/>
        </p:blipFill>
        <p:spPr bwMode="auto">
          <a:xfrm>
            <a:off x="4874117" y="3312661"/>
            <a:ext cx="2677683" cy="3460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Администратор\Desktop\школа рис\20170128_1835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t="7035" r="22569" b="54284"/>
          <a:stretch/>
        </p:blipFill>
        <p:spPr bwMode="auto">
          <a:xfrm>
            <a:off x="1561468" y="181198"/>
            <a:ext cx="2808312" cy="3131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Администратор\Desktop\школа рис\20170128_1835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t="43386" r="26296" b="14286"/>
          <a:stretch/>
        </p:blipFill>
        <p:spPr bwMode="auto">
          <a:xfrm>
            <a:off x="1619672" y="3276804"/>
            <a:ext cx="2691904" cy="3495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8" y="5257822"/>
            <a:ext cx="1800200" cy="1600178"/>
          </a:xfrm>
        </p:spPr>
      </p:pic>
    </p:spTree>
    <p:extLst>
      <p:ext uri="{BB962C8B-B14F-4D97-AF65-F5344CB8AC3E}">
        <p14:creationId xmlns:p14="http://schemas.microsoft.com/office/powerpoint/2010/main" val="4170638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904655" cy="6571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" y="5066166"/>
            <a:ext cx="2196299" cy="1952266"/>
          </a:xfrm>
        </p:spPr>
      </p:pic>
    </p:spTree>
    <p:extLst>
      <p:ext uri="{BB962C8B-B14F-4D97-AF65-F5344CB8AC3E}">
        <p14:creationId xmlns:p14="http://schemas.microsoft.com/office/powerpoint/2010/main" val="2509147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5760640" cy="6672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9431"/>
            <a:ext cx="2555776" cy="2271801"/>
          </a:xfrm>
        </p:spPr>
      </p:pic>
    </p:spTree>
    <p:extLst>
      <p:ext uri="{BB962C8B-B14F-4D97-AF65-F5344CB8AC3E}">
        <p14:creationId xmlns:p14="http://schemas.microsoft.com/office/powerpoint/2010/main" val="2426466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/>
              <a:t>Лисица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8424" y="5949280"/>
            <a:ext cx="298376" cy="176883"/>
          </a:xfrm>
        </p:spPr>
        <p:txBody>
          <a:bodyPr>
            <a:normAutofit fontScale="25000" lnSpcReduction="20000"/>
          </a:bodyPr>
          <a:lstStyle/>
          <a:p>
            <a:pPr>
              <a:buBlip>
                <a:blip r:embed="rId2"/>
              </a:buBlip>
            </a:pPr>
            <a:r>
              <a:rPr lang="ru-RU" dirty="0"/>
              <a:t> </a:t>
            </a:r>
          </a:p>
          <a:p>
            <a:pPr>
              <a:buBlip>
                <a:blip r:embed="rId2"/>
              </a:buBlip>
            </a:pPr>
            <a:endParaRPr lang="ru-RU" dirty="0"/>
          </a:p>
          <a:p>
            <a:pPr>
              <a:buBlip>
                <a:blip r:embed="rId2"/>
              </a:buBlip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58891" r="52476" b="4012"/>
          <a:stretch/>
        </p:blipFill>
        <p:spPr bwMode="auto">
          <a:xfrm>
            <a:off x="423807" y="1470442"/>
            <a:ext cx="8252649" cy="4393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4533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-171400"/>
            <a:ext cx="5256584" cy="682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" y="4657324"/>
            <a:ext cx="2681897" cy="2383908"/>
          </a:xfrm>
        </p:spPr>
      </p:pic>
    </p:spTree>
    <p:extLst>
      <p:ext uri="{BB962C8B-B14F-4D97-AF65-F5344CB8AC3E}">
        <p14:creationId xmlns:p14="http://schemas.microsoft.com/office/powerpoint/2010/main" val="1598984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0"/>
            <a:ext cx="5256584" cy="6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3716"/>
            <a:ext cx="2483768" cy="2207794"/>
          </a:xfrm>
        </p:spPr>
      </p:pic>
    </p:spTree>
    <p:extLst>
      <p:ext uri="{BB962C8B-B14F-4D97-AF65-F5344CB8AC3E}">
        <p14:creationId xmlns:p14="http://schemas.microsoft.com/office/powerpoint/2010/main" val="2235131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Администратор\Desktop\школа рис\20170128_1835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6" r="26296" b="59365"/>
          <a:stretch/>
        </p:blipFill>
        <p:spPr bwMode="auto">
          <a:xfrm>
            <a:off x="539552" y="3433512"/>
            <a:ext cx="2769411" cy="320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Администратор\Desktop\школа рис\20170128_1835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t="40635" r="26296" b="17248"/>
          <a:stretch/>
        </p:blipFill>
        <p:spPr bwMode="auto">
          <a:xfrm>
            <a:off x="6156176" y="3176563"/>
            <a:ext cx="2677683" cy="3460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Администратор\Desktop\школа рис\20170128_1835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t="7035" r="22569" b="54284"/>
          <a:stretch/>
        </p:blipFill>
        <p:spPr bwMode="auto">
          <a:xfrm>
            <a:off x="215516" y="241177"/>
            <a:ext cx="2808312" cy="3131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Администратор\Desktop\школа рис\20170128_1835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t="43386" r="26296" b="14286"/>
          <a:stretch/>
        </p:blipFill>
        <p:spPr bwMode="auto">
          <a:xfrm>
            <a:off x="3441870" y="3242440"/>
            <a:ext cx="2691904" cy="3495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28" y="319326"/>
            <a:ext cx="5810031" cy="2828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305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/>
              <a:t>Такса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Администратор\Desktop\школа рис\20170128_1836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t="14656" r="6984" b="18465"/>
          <a:stretch/>
        </p:blipFill>
        <p:spPr bwMode="auto">
          <a:xfrm>
            <a:off x="403251" y="1916832"/>
            <a:ext cx="8310393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993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Администратор\Desktop\школа рис\20170128_1831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5" t="13333" r="17266" b="43334"/>
          <a:stretch/>
        </p:blipFill>
        <p:spPr bwMode="auto">
          <a:xfrm>
            <a:off x="1464278" y="145269"/>
            <a:ext cx="2977978" cy="3260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Администратор\Desktop\школа рис\20170128_1831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1" t="54815" r="14256"/>
          <a:stretch/>
        </p:blipFill>
        <p:spPr bwMode="auto">
          <a:xfrm>
            <a:off x="2275361" y="3391017"/>
            <a:ext cx="2940902" cy="3330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Администратор\Desktop\школа рис\20170128_1831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18201" r="22910" b="40900"/>
          <a:stretch/>
        </p:blipFill>
        <p:spPr bwMode="auto">
          <a:xfrm>
            <a:off x="4429297" y="124842"/>
            <a:ext cx="3059136" cy="3266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Администратор\Desktop\школа рис\20170128_1831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56720" r="22910"/>
          <a:stretch/>
        </p:blipFill>
        <p:spPr bwMode="auto">
          <a:xfrm>
            <a:off x="5220072" y="3312761"/>
            <a:ext cx="2917747" cy="3296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97" y="4975109"/>
            <a:ext cx="3333750" cy="2085975"/>
          </a:xfrm>
        </p:spPr>
      </p:pic>
    </p:spTree>
    <p:extLst>
      <p:ext uri="{BB962C8B-B14F-4D97-AF65-F5344CB8AC3E}">
        <p14:creationId xmlns:p14="http://schemas.microsoft.com/office/powerpoint/2010/main" val="1271433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8"/>
            <a:ext cx="6120680" cy="669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746" y="4498620"/>
            <a:ext cx="3794075" cy="237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893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58"/>
            <a:ext cx="6264696" cy="670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2855"/>
            <a:ext cx="3779912" cy="236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171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242" y="-11730"/>
            <a:ext cx="6092102" cy="688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1"/>
            <a:ext cx="3753918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71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162226"/>
            <a:ext cx="6192688" cy="6993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334841"/>
            <a:ext cx="4032448" cy="2523160"/>
          </a:xfrm>
        </p:spPr>
      </p:pic>
    </p:spTree>
    <p:extLst>
      <p:ext uri="{BB962C8B-B14F-4D97-AF65-F5344CB8AC3E}">
        <p14:creationId xmlns:p14="http://schemas.microsoft.com/office/powerpoint/2010/main" val="1087690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Администратор\Desktop\школа рис\20170128_1831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5" t="13333" r="17266" b="43334"/>
          <a:stretch/>
        </p:blipFill>
        <p:spPr bwMode="auto">
          <a:xfrm>
            <a:off x="518365" y="426293"/>
            <a:ext cx="2590883" cy="2836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Администратор\Desktop\школа рис\20170128_1831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1" t="54815" r="14256"/>
          <a:stretch/>
        </p:blipFill>
        <p:spPr bwMode="auto">
          <a:xfrm>
            <a:off x="3173858" y="3443446"/>
            <a:ext cx="2751326" cy="3116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Администратор\Desktop\школа рис\20170128_1831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18201" r="22910" b="40900"/>
          <a:stretch/>
        </p:blipFill>
        <p:spPr bwMode="auto">
          <a:xfrm>
            <a:off x="518365" y="3499420"/>
            <a:ext cx="2644923" cy="2823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Администратор\Desktop\школа рис\20170128_1831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56720" r="22910"/>
          <a:stretch/>
        </p:blipFill>
        <p:spPr bwMode="auto">
          <a:xfrm>
            <a:off x="6053688" y="3429739"/>
            <a:ext cx="2622767" cy="2963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288" y="583254"/>
            <a:ext cx="5590505" cy="252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966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t="10892" r="51333" b="39952"/>
          <a:stretch/>
        </p:blipFill>
        <p:spPr bwMode="auto">
          <a:xfrm>
            <a:off x="467544" y="1196752"/>
            <a:ext cx="6925846" cy="5119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171400"/>
            <a:ext cx="2118179" cy="2374640"/>
          </a:xfrm>
        </p:spPr>
      </p:pic>
    </p:spTree>
    <p:extLst>
      <p:ext uri="{BB962C8B-B14F-4D97-AF65-F5344CB8AC3E}">
        <p14:creationId xmlns:p14="http://schemas.microsoft.com/office/powerpoint/2010/main" val="3066785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3528392"/>
          </a:xfrm>
        </p:spPr>
        <p:txBody>
          <a:bodyPr>
            <a:normAutofit fontScale="90000"/>
          </a:bodyPr>
          <a:lstStyle/>
          <a:p>
            <a:br>
              <a:rPr lang="ru-RU" sz="8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sz="8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Приятного </a:t>
            </a:r>
            <a:br>
              <a:rPr lang="ru-RU" sz="8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sz="8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всем </a:t>
            </a:r>
            <a:br>
              <a:rPr lang="ru-RU" sz="8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sz="8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рисования!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584176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973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" t="10604" r="76095" b="69156"/>
          <a:stretch/>
        </p:blipFill>
        <p:spPr bwMode="auto">
          <a:xfrm>
            <a:off x="1259632" y="554219"/>
            <a:ext cx="6732755" cy="5179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225" y="-243408"/>
            <a:ext cx="2660323" cy="2982426"/>
          </a:xfrm>
        </p:spPr>
      </p:pic>
    </p:spTree>
    <p:extLst>
      <p:ext uri="{BB962C8B-B14F-4D97-AF65-F5344CB8AC3E}">
        <p14:creationId xmlns:p14="http://schemas.microsoft.com/office/powerpoint/2010/main" val="2243934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5" t="10604" r="51715" b="69156"/>
          <a:stretch/>
        </p:blipFill>
        <p:spPr bwMode="auto">
          <a:xfrm>
            <a:off x="899592" y="980728"/>
            <a:ext cx="7274954" cy="4804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-171400"/>
            <a:ext cx="2791256" cy="3129211"/>
          </a:xfrm>
        </p:spPr>
      </p:pic>
    </p:spTree>
    <p:extLst>
      <p:ext uri="{BB962C8B-B14F-4D97-AF65-F5344CB8AC3E}">
        <p14:creationId xmlns:p14="http://schemas.microsoft.com/office/powerpoint/2010/main" val="3105561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" t="38362" r="74762" b="41687"/>
          <a:stretch/>
        </p:blipFill>
        <p:spPr bwMode="auto">
          <a:xfrm>
            <a:off x="827584" y="1074517"/>
            <a:ext cx="7205015" cy="4826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-315416"/>
            <a:ext cx="2969655" cy="3329211"/>
          </a:xfrm>
        </p:spPr>
      </p:pic>
    </p:spTree>
    <p:extLst>
      <p:ext uri="{BB962C8B-B14F-4D97-AF65-F5344CB8AC3E}">
        <p14:creationId xmlns:p14="http://schemas.microsoft.com/office/powerpoint/2010/main" val="2772292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9" t="37441" r="52324" b="41073"/>
          <a:stretch/>
        </p:blipFill>
        <p:spPr bwMode="auto">
          <a:xfrm>
            <a:off x="971599" y="1052736"/>
            <a:ext cx="6796699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-183528"/>
            <a:ext cx="2520280" cy="282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37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10314" r="52407" b="38796"/>
          <a:stretch/>
        </p:blipFill>
        <p:spPr bwMode="auto">
          <a:xfrm>
            <a:off x="495534" y="836712"/>
            <a:ext cx="4249698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" t="59247" r="52325" b="2591"/>
          <a:stretch/>
        </p:blipFill>
        <p:spPr bwMode="auto">
          <a:xfrm>
            <a:off x="4499992" y="3789040"/>
            <a:ext cx="4248472" cy="2351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880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1143000"/>
          </a:xfrm>
        </p:spPr>
        <p:txBody>
          <a:bodyPr>
            <a:noAutofit/>
          </a:bodyPr>
          <a:lstStyle/>
          <a:p>
            <a:r>
              <a:rPr lang="ru-RU" sz="8000" b="1" i="1" dirty="0"/>
              <a:t>Заяц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0" t="30843" r="18000" b="7279"/>
          <a:stretch/>
        </p:blipFill>
        <p:spPr bwMode="auto">
          <a:xfrm>
            <a:off x="755576" y="380391"/>
            <a:ext cx="4289464" cy="6244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69" y="1988840"/>
            <a:ext cx="2809273" cy="3168352"/>
          </a:xfrm>
        </p:spPr>
      </p:pic>
    </p:spTree>
    <p:extLst>
      <p:ext uri="{BB962C8B-B14F-4D97-AF65-F5344CB8AC3E}">
        <p14:creationId xmlns:p14="http://schemas.microsoft.com/office/powerpoint/2010/main" val="14707435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49</Words>
  <Application>Microsoft Office PowerPoint</Application>
  <PresentationFormat>Экран (4:3)</PresentationFormat>
  <Paragraphs>11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Romashulka</vt:lpstr>
      <vt:lpstr>Тема Office</vt:lpstr>
      <vt:lpstr>Школа рисования «Лисица,заяц,кошка,такса» (По иллюстрациям к книге  Марины Антиповой «Школа рисования»)</vt:lpstr>
      <vt:lpstr>Лисица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Заяц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Кошка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Приятного  всем  рисования!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Natasha</dc:creator>
  <cp:lastModifiedBy>Извара Садик 22</cp:lastModifiedBy>
  <cp:revision>21</cp:revision>
  <dcterms:created xsi:type="dcterms:W3CDTF">2015-02-12T11:22:36Z</dcterms:created>
  <dcterms:modified xsi:type="dcterms:W3CDTF">2021-09-28T07:09:22Z</dcterms:modified>
</cp:coreProperties>
</file>