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1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600"/>
    <a:srgbClr val="00FFCC"/>
    <a:srgbClr val="000080"/>
    <a:srgbClr val="FF9900"/>
    <a:srgbClr val="66FF33"/>
    <a:srgbClr val="FFFF01"/>
    <a:srgbClr val="FFFF05"/>
    <a:srgbClr val="00FF00"/>
    <a:srgbClr val="33CC33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82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2DC616F4-7E6B-45B4-B00A-91AA90D03194}"/>
              </a:ext>
            </a:extLst>
          </p:cNvPr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94B2E19E-A329-4EB7-93C3-C26DE2D163A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028 w 6027"/>
                <a:gd name="T1" fmla="*/ 201 h 2296"/>
                <a:gd name="T2" fmla="*/ 0 w 6027"/>
                <a:gd name="T3" fmla="*/ 201 h 2296"/>
                <a:gd name="T4" fmla="*/ 0 w 6027"/>
                <a:gd name="T5" fmla="*/ 0 h 2296"/>
                <a:gd name="T6" fmla="*/ 5028 w 6027"/>
                <a:gd name="T7" fmla="*/ 0 h 2296"/>
                <a:gd name="T8" fmla="*/ 5028 w 6027"/>
                <a:gd name="T9" fmla="*/ 201 h 2296"/>
                <a:gd name="T10" fmla="*/ 5028 w 6027"/>
                <a:gd name="T11" fmla="*/ 20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>
              <a:extLst>
                <a:ext uri="{FF2B5EF4-FFF2-40B4-BE49-F238E27FC236}">
                  <a16:creationId xmlns:a16="http://schemas.microsoft.com/office/drawing/2014/main" id="{6F10C1AF-91D5-4190-8B87-A706FD212A06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7" name="Freeform 5">
            <a:extLst>
              <a:ext uri="{FF2B5EF4-FFF2-40B4-BE49-F238E27FC236}">
                <a16:creationId xmlns:a16="http://schemas.microsoft.com/office/drawing/2014/main" id="{08E00A9C-4B83-4395-B7CF-D78194C45506}"/>
              </a:ext>
            </a:extLst>
          </p:cNvPr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>
            <a:extLst>
              <a:ext uri="{FF2B5EF4-FFF2-40B4-BE49-F238E27FC236}">
                <a16:creationId xmlns:a16="http://schemas.microsoft.com/office/drawing/2014/main" id="{B7DF733B-A148-4384-BE58-9BB6BF153B0F}"/>
              </a:ext>
            </a:extLst>
          </p:cNvPr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B5732A80-0C1D-4090-B8F6-AF0F3D7DA5F6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0" name="Group 8">
              <a:extLst>
                <a:ext uri="{FF2B5EF4-FFF2-40B4-BE49-F238E27FC236}">
                  <a16:creationId xmlns:a16="http://schemas.microsoft.com/office/drawing/2014/main" id="{E92B4969-1D17-4283-A7BF-59BCAC3B78A9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>
                <a:extLst>
                  <a:ext uri="{FF2B5EF4-FFF2-40B4-BE49-F238E27FC236}">
                    <a16:creationId xmlns:a16="http://schemas.microsoft.com/office/drawing/2014/main" id="{24C33AA2-6740-4F88-8BEC-C2E6041926D2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>
                <a:extLst>
                  <a:ext uri="{FF2B5EF4-FFF2-40B4-BE49-F238E27FC236}">
                    <a16:creationId xmlns:a16="http://schemas.microsoft.com/office/drawing/2014/main" id="{CC04AE84-A5E7-4739-AB2D-0D14CF2559F1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8 h 353"/>
                  <a:gd name="T4" fmla="*/ 24 w 186"/>
                  <a:gd name="T5" fmla="*/ 48 h 353"/>
                  <a:gd name="T6" fmla="*/ 18 w 186"/>
                  <a:gd name="T7" fmla="*/ 104 h 353"/>
                  <a:gd name="T8" fmla="*/ 42 w 186"/>
                  <a:gd name="T9" fmla="*/ 179 h 353"/>
                  <a:gd name="T10" fmla="*/ 48 w 186"/>
                  <a:gd name="T11" fmla="*/ 254 h 353"/>
                  <a:gd name="T12" fmla="*/ 0 w 186"/>
                  <a:gd name="T13" fmla="*/ 554 h 353"/>
                  <a:gd name="T14" fmla="*/ 54 w 186"/>
                  <a:gd name="T15" fmla="*/ 366 h 353"/>
                  <a:gd name="T16" fmla="*/ 84 w 186"/>
                  <a:gd name="T17" fmla="*/ 339 h 353"/>
                  <a:gd name="T18" fmla="*/ 126 w 186"/>
                  <a:gd name="T19" fmla="*/ 198 h 353"/>
                  <a:gd name="T20" fmla="*/ 144 w 186"/>
                  <a:gd name="T21" fmla="*/ 188 h 353"/>
                  <a:gd name="T22" fmla="*/ 144 w 186"/>
                  <a:gd name="T23" fmla="*/ 141 h 353"/>
                  <a:gd name="T24" fmla="*/ 186 w 186"/>
                  <a:gd name="T25" fmla="*/ 104 h 353"/>
                  <a:gd name="T26" fmla="*/ 162 w 186"/>
                  <a:gd name="T27" fmla="*/ 9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>
                <a:extLst>
                  <a:ext uri="{FF2B5EF4-FFF2-40B4-BE49-F238E27FC236}">
                    <a16:creationId xmlns:a16="http://schemas.microsoft.com/office/drawing/2014/main" id="{63A47132-B510-4EC7-8348-AEAACEC1D215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>
                <a:extLst>
                  <a:ext uri="{FF2B5EF4-FFF2-40B4-BE49-F238E27FC236}">
                    <a16:creationId xmlns:a16="http://schemas.microsoft.com/office/drawing/2014/main" id="{857F2D30-9D45-4AE7-8AB5-06616D51EE63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0 h 66"/>
                  <a:gd name="T8" fmla="*/ 6 w 155"/>
                  <a:gd name="T9" fmla="*/ 28 h 66"/>
                  <a:gd name="T10" fmla="*/ 0 w 155"/>
                  <a:gd name="T11" fmla="*/ 38 h 66"/>
                  <a:gd name="T12" fmla="*/ 78 w 155"/>
                  <a:gd name="T13" fmla="*/ 94 h 66"/>
                  <a:gd name="T14" fmla="*/ 96 w 155"/>
                  <a:gd name="T15" fmla="*/ 66 h 66"/>
                  <a:gd name="T16" fmla="*/ 155 w 155"/>
                  <a:gd name="T17" fmla="*/ 104 h 66"/>
                  <a:gd name="T18" fmla="*/ 126 w 155"/>
                  <a:gd name="T19" fmla="*/ 38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>
                <a:extLst>
                  <a:ext uri="{FF2B5EF4-FFF2-40B4-BE49-F238E27FC236}">
                    <a16:creationId xmlns:a16="http://schemas.microsoft.com/office/drawing/2014/main" id="{2C293C7B-E294-4A18-8F56-4EE2783B4182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59 h 72"/>
                  <a:gd name="T2" fmla="*/ 0 w 42"/>
                  <a:gd name="T3" fmla="*/ 29 h 72"/>
                  <a:gd name="T4" fmla="*/ 12 w 42"/>
                  <a:gd name="T5" fmla="*/ 10 h 72"/>
                  <a:gd name="T6" fmla="*/ 0 w 42"/>
                  <a:gd name="T7" fmla="*/ 10 h 72"/>
                  <a:gd name="T8" fmla="*/ 12 w 42"/>
                  <a:gd name="T9" fmla="*/ 10 h 72"/>
                  <a:gd name="T10" fmla="*/ 24 w 42"/>
                  <a:gd name="T11" fmla="*/ 10 h 72"/>
                  <a:gd name="T12" fmla="*/ 36 w 42"/>
                  <a:gd name="T13" fmla="*/ 10 h 72"/>
                  <a:gd name="T14" fmla="*/ 42 w 42"/>
                  <a:gd name="T15" fmla="*/ 0 h 72"/>
                  <a:gd name="T16" fmla="*/ 30 w 42"/>
                  <a:gd name="T17" fmla="*/ 29 h 72"/>
                  <a:gd name="T18" fmla="*/ 42 w 42"/>
                  <a:gd name="T19" fmla="*/ 78 h 72"/>
                  <a:gd name="T20" fmla="*/ 12 w 42"/>
                  <a:gd name="T21" fmla="*/ 115 h 72"/>
                  <a:gd name="T22" fmla="*/ 6 w 42"/>
                  <a:gd name="T23" fmla="*/ 59 h 72"/>
                  <a:gd name="T24" fmla="*/ 6 w 42"/>
                  <a:gd name="T25" fmla="*/ 59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3FBE0427-72EF-443E-9226-47BB012E595B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grpSp>
        <p:nvGrpSpPr>
          <p:cNvPr id="17" name="Group 15">
            <a:extLst>
              <a:ext uri="{FF2B5EF4-FFF2-40B4-BE49-F238E27FC236}">
                <a16:creationId xmlns:a16="http://schemas.microsoft.com/office/drawing/2014/main" id="{2C420CFE-6977-433F-86A6-24EF0D5632E3}"/>
              </a:ext>
            </a:extLst>
          </p:cNvPr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D0D958BB-BC9A-462A-B371-4F6EB33773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4 h 287"/>
                <a:gd name="T4" fmla="*/ 66 w 365"/>
                <a:gd name="T5" fmla="*/ 116 h 287"/>
                <a:gd name="T6" fmla="*/ 143 w 365"/>
                <a:gd name="T7" fmla="*/ 192 h 287"/>
                <a:gd name="T8" fmla="*/ 191 w 365"/>
                <a:gd name="T9" fmla="*/ 176 h 287"/>
                <a:gd name="T10" fmla="*/ 341 w 365"/>
                <a:gd name="T11" fmla="*/ 303 h 287"/>
                <a:gd name="T12" fmla="*/ 305 w 365"/>
                <a:gd name="T13" fmla="*/ 183 h 287"/>
                <a:gd name="T14" fmla="*/ 365 w 365"/>
                <a:gd name="T15" fmla="*/ 140 h 287"/>
                <a:gd name="T16" fmla="*/ 359 w 365"/>
                <a:gd name="T17" fmla="*/ 134 h 287"/>
                <a:gd name="T18" fmla="*/ 335 w 365"/>
                <a:gd name="T19" fmla="*/ 122 h 287"/>
                <a:gd name="T20" fmla="*/ 299 w 365"/>
                <a:gd name="T21" fmla="*/ 94 h 287"/>
                <a:gd name="T22" fmla="*/ 257 w 365"/>
                <a:gd name="T23" fmla="*/ 76 h 287"/>
                <a:gd name="T24" fmla="*/ 215 w 365"/>
                <a:gd name="T25" fmla="*/ 58 h 287"/>
                <a:gd name="T26" fmla="*/ 173 w 365"/>
                <a:gd name="T27" fmla="*/ 40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82F36DCA-A696-4C35-AAEB-609B71BA44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EC6D5297-4D2D-4917-996D-D8B19AEA6F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4 h 60"/>
                <a:gd name="T16" fmla="*/ 65 w 71"/>
                <a:gd name="T17" fmla="*/ 46 h 60"/>
                <a:gd name="T18" fmla="*/ 71 w 71"/>
                <a:gd name="T19" fmla="*/ 58 h 60"/>
                <a:gd name="T20" fmla="*/ 71 w 71"/>
                <a:gd name="T21" fmla="*/ 64 h 60"/>
                <a:gd name="T22" fmla="*/ 59 w 71"/>
                <a:gd name="T23" fmla="*/ 58 h 60"/>
                <a:gd name="T24" fmla="*/ 47 w 71"/>
                <a:gd name="T25" fmla="*/ 46 h 60"/>
                <a:gd name="T26" fmla="*/ 23 w 71"/>
                <a:gd name="T27" fmla="*/ 34 h 60"/>
                <a:gd name="T28" fmla="*/ 23 w 71"/>
                <a:gd name="T29" fmla="*/ 40 h 60"/>
                <a:gd name="T30" fmla="*/ 18 w 71"/>
                <a:gd name="T31" fmla="*/ 46 h 60"/>
                <a:gd name="T32" fmla="*/ 12 w 71"/>
                <a:gd name="T33" fmla="*/ 52 h 60"/>
                <a:gd name="T34" fmla="*/ 6 w 71"/>
                <a:gd name="T35" fmla="*/ 52 h 60"/>
                <a:gd name="T36" fmla="*/ 6 w 71"/>
                <a:gd name="T37" fmla="*/ 52 h 60"/>
                <a:gd name="T38" fmla="*/ 6 w 71"/>
                <a:gd name="T39" fmla="*/ 40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97110498-6C7E-45B9-9CA3-BD25CC5CDA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8 h 162"/>
                <a:gd name="T10" fmla="*/ 96 w 161"/>
                <a:gd name="T11" fmla="*/ 64 h 162"/>
                <a:gd name="T12" fmla="*/ 102 w 161"/>
                <a:gd name="T13" fmla="*/ 76 h 162"/>
                <a:gd name="T14" fmla="*/ 108 w 161"/>
                <a:gd name="T15" fmla="*/ 88 h 162"/>
                <a:gd name="T16" fmla="*/ 120 w 161"/>
                <a:gd name="T17" fmla="*/ 100 h 162"/>
                <a:gd name="T18" fmla="*/ 143 w 161"/>
                <a:gd name="T19" fmla="*/ 118 h 162"/>
                <a:gd name="T20" fmla="*/ 155 w 161"/>
                <a:gd name="T21" fmla="*/ 146 h 162"/>
                <a:gd name="T22" fmla="*/ 161 w 161"/>
                <a:gd name="T23" fmla="*/ 164 h 162"/>
                <a:gd name="T24" fmla="*/ 161 w 161"/>
                <a:gd name="T25" fmla="*/ 170 h 162"/>
                <a:gd name="T26" fmla="*/ 96 w 161"/>
                <a:gd name="T27" fmla="*/ 106 h 162"/>
                <a:gd name="T28" fmla="*/ 30 w 161"/>
                <a:gd name="T29" fmla="*/ 58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2B86A0AC-1FFD-4881-9E1A-A12B9E8C95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4 h 60"/>
                <a:gd name="T4" fmla="*/ 41 w 59"/>
                <a:gd name="T5" fmla="*/ 40 h 60"/>
                <a:gd name="T6" fmla="*/ 47 w 59"/>
                <a:gd name="T7" fmla="*/ 46 h 60"/>
                <a:gd name="T8" fmla="*/ 53 w 59"/>
                <a:gd name="T9" fmla="*/ 58 h 60"/>
                <a:gd name="T10" fmla="*/ 53 w 59"/>
                <a:gd name="T11" fmla="*/ 64 h 60"/>
                <a:gd name="T12" fmla="*/ 47 w 59"/>
                <a:gd name="T13" fmla="*/ 58 h 60"/>
                <a:gd name="T14" fmla="*/ 35 w 59"/>
                <a:gd name="T15" fmla="*/ 52 h 60"/>
                <a:gd name="T16" fmla="*/ 23 w 59"/>
                <a:gd name="T17" fmla="*/ 40 h 60"/>
                <a:gd name="T18" fmla="*/ 17 w 59"/>
                <a:gd name="T19" fmla="*/ 34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A42E3F3E-F8BF-4800-9A04-4ACB4EBF3B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40 h 204"/>
                <a:gd name="T2" fmla="*/ 245 w 245"/>
                <a:gd name="T3" fmla="*/ 46 h 204"/>
                <a:gd name="T4" fmla="*/ 209 w 245"/>
                <a:gd name="T5" fmla="*/ 88 h 204"/>
                <a:gd name="T6" fmla="*/ 143 w 245"/>
                <a:gd name="T7" fmla="*/ 140 h 204"/>
                <a:gd name="T8" fmla="*/ 167 w 245"/>
                <a:gd name="T9" fmla="*/ 164 h 204"/>
                <a:gd name="T10" fmla="*/ 179 w 245"/>
                <a:gd name="T11" fmla="*/ 216 h 204"/>
                <a:gd name="T12" fmla="*/ 77 w 245"/>
                <a:gd name="T13" fmla="*/ 140 h 204"/>
                <a:gd name="T14" fmla="*/ 47 w 245"/>
                <a:gd name="T15" fmla="*/ 88 h 204"/>
                <a:gd name="T16" fmla="*/ 89 w 245"/>
                <a:gd name="T17" fmla="*/ 70 h 204"/>
                <a:gd name="T18" fmla="*/ 59 w 245"/>
                <a:gd name="T19" fmla="*/ 40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40 h 204"/>
                <a:gd name="T50" fmla="*/ 233 w 245"/>
                <a:gd name="T51" fmla="*/ 40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454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18455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D5B64546-433D-4C04-8186-4E705696B389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5" name="Rectangle 25">
            <a:extLst>
              <a:ext uri="{FF2B5EF4-FFF2-40B4-BE49-F238E27FC236}">
                <a16:creationId xmlns:a16="http://schemas.microsoft.com/office/drawing/2014/main" id="{5FD956CB-E932-4A95-991D-6CE3ECCF58C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CFB77D8-188D-40B5-8FBF-314DF21C35F1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26" name="Rectangle 26">
            <a:extLst>
              <a:ext uri="{FF2B5EF4-FFF2-40B4-BE49-F238E27FC236}">
                <a16:creationId xmlns:a16="http://schemas.microsoft.com/office/drawing/2014/main" id="{83488327-CCB0-45D3-884A-74796086B9B2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3783217"/>
      </p:ext>
    </p:extLst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4">
            <a:extLst>
              <a:ext uri="{FF2B5EF4-FFF2-40B4-BE49-F238E27FC236}">
                <a16:creationId xmlns:a16="http://schemas.microsoft.com/office/drawing/2014/main" id="{A71462F3-25A3-4215-A518-1E4F9B7EAA4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5">
            <a:extLst>
              <a:ext uri="{FF2B5EF4-FFF2-40B4-BE49-F238E27FC236}">
                <a16:creationId xmlns:a16="http://schemas.microsoft.com/office/drawing/2014/main" id="{E0307DA9-93C7-4E4E-BACA-C41E8E181C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6">
            <a:extLst>
              <a:ext uri="{FF2B5EF4-FFF2-40B4-BE49-F238E27FC236}">
                <a16:creationId xmlns:a16="http://schemas.microsoft.com/office/drawing/2014/main" id="{C82E0F7B-BE1A-40CD-B22E-412C166E3D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CBF09A-4D34-48C7-82B7-F0E146FD6C3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5232575"/>
      </p:ext>
    </p:extLst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4">
            <a:extLst>
              <a:ext uri="{FF2B5EF4-FFF2-40B4-BE49-F238E27FC236}">
                <a16:creationId xmlns:a16="http://schemas.microsoft.com/office/drawing/2014/main" id="{40239C8C-CF6E-43EA-B4E9-BB90249EA0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5">
            <a:extLst>
              <a:ext uri="{FF2B5EF4-FFF2-40B4-BE49-F238E27FC236}">
                <a16:creationId xmlns:a16="http://schemas.microsoft.com/office/drawing/2014/main" id="{4627A1FD-9CEF-4612-8570-B3DD2F5A2A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6">
            <a:extLst>
              <a:ext uri="{FF2B5EF4-FFF2-40B4-BE49-F238E27FC236}">
                <a16:creationId xmlns:a16="http://schemas.microsoft.com/office/drawing/2014/main" id="{8BDE0839-1DC9-45C6-84FC-0971124872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5566D0-FA3B-4D34-9561-2215A1C580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4462331"/>
      </p:ext>
    </p:extLst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4">
            <a:extLst>
              <a:ext uri="{FF2B5EF4-FFF2-40B4-BE49-F238E27FC236}">
                <a16:creationId xmlns:a16="http://schemas.microsoft.com/office/drawing/2014/main" id="{41160EB3-BE9E-4879-ADD8-9CA7289B7F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5">
            <a:extLst>
              <a:ext uri="{FF2B5EF4-FFF2-40B4-BE49-F238E27FC236}">
                <a16:creationId xmlns:a16="http://schemas.microsoft.com/office/drawing/2014/main" id="{1FA767C2-815E-4ED9-A908-108B6B942B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6">
            <a:extLst>
              <a:ext uri="{FF2B5EF4-FFF2-40B4-BE49-F238E27FC236}">
                <a16:creationId xmlns:a16="http://schemas.microsoft.com/office/drawing/2014/main" id="{3EF4A887-448D-478E-BE94-7E54F354C7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4827B1-2856-417C-9913-B3ABE7C7E5E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2995821"/>
      </p:ext>
    </p:extLst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4">
            <a:extLst>
              <a:ext uri="{FF2B5EF4-FFF2-40B4-BE49-F238E27FC236}">
                <a16:creationId xmlns:a16="http://schemas.microsoft.com/office/drawing/2014/main" id="{030BA59C-2BFA-4658-87C9-79F5983AB1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5">
            <a:extLst>
              <a:ext uri="{FF2B5EF4-FFF2-40B4-BE49-F238E27FC236}">
                <a16:creationId xmlns:a16="http://schemas.microsoft.com/office/drawing/2014/main" id="{F0B1BF38-AD93-46BA-8AF6-0B4704863D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6">
            <a:extLst>
              <a:ext uri="{FF2B5EF4-FFF2-40B4-BE49-F238E27FC236}">
                <a16:creationId xmlns:a16="http://schemas.microsoft.com/office/drawing/2014/main" id="{E490E8DA-8BEF-4DD1-98B8-9E876B0DC9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D68C9D-87D1-48F2-B785-241777F5DC2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91645759"/>
      </p:ext>
    </p:extLst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23AF8EFE-F1D9-43EF-B2AB-2AC1D964F4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5">
            <a:extLst>
              <a:ext uri="{FF2B5EF4-FFF2-40B4-BE49-F238E27FC236}">
                <a16:creationId xmlns:a16="http://schemas.microsoft.com/office/drawing/2014/main" id="{7D7F0F64-513C-4033-9478-AFF63EDA57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26">
            <a:extLst>
              <a:ext uri="{FF2B5EF4-FFF2-40B4-BE49-F238E27FC236}">
                <a16:creationId xmlns:a16="http://schemas.microsoft.com/office/drawing/2014/main" id="{C1AF48E2-7CC6-4311-B6F4-FB2A48DB99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8DEAB1-490F-4DED-AD2C-A94C744E31F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83935305"/>
      </p:ext>
    </p:extLst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019B173C-1917-409C-9E63-E7AA26439C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25">
            <a:extLst>
              <a:ext uri="{FF2B5EF4-FFF2-40B4-BE49-F238E27FC236}">
                <a16:creationId xmlns:a16="http://schemas.microsoft.com/office/drawing/2014/main" id="{1C431140-EC67-442C-AF91-B89E0782EC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26">
            <a:extLst>
              <a:ext uri="{FF2B5EF4-FFF2-40B4-BE49-F238E27FC236}">
                <a16:creationId xmlns:a16="http://schemas.microsoft.com/office/drawing/2014/main" id="{0B9A5AA1-3293-4151-A2B6-409268C21E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9F3CA2-5C13-491B-8DA8-B99EC040661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2780603"/>
      </p:ext>
    </p:extLst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4">
            <a:extLst>
              <a:ext uri="{FF2B5EF4-FFF2-40B4-BE49-F238E27FC236}">
                <a16:creationId xmlns:a16="http://schemas.microsoft.com/office/drawing/2014/main" id="{B9220AE1-D7D0-4E03-9DEF-829C3FF10E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25">
            <a:extLst>
              <a:ext uri="{FF2B5EF4-FFF2-40B4-BE49-F238E27FC236}">
                <a16:creationId xmlns:a16="http://schemas.microsoft.com/office/drawing/2014/main" id="{A8116A9A-1EF2-4CC0-A021-FD329D9A46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6">
            <a:extLst>
              <a:ext uri="{FF2B5EF4-FFF2-40B4-BE49-F238E27FC236}">
                <a16:creationId xmlns:a16="http://schemas.microsoft.com/office/drawing/2014/main" id="{B0F00AFA-C700-4111-B60F-18D3D1F5E2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11354E-D8B7-436D-8EC7-D2B3E64973C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8843588"/>
      </p:ext>
    </p:extLst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78D5E7C0-EB71-4682-A00D-6C327B1B96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25">
            <a:extLst>
              <a:ext uri="{FF2B5EF4-FFF2-40B4-BE49-F238E27FC236}">
                <a16:creationId xmlns:a16="http://schemas.microsoft.com/office/drawing/2014/main" id="{74C99313-6C60-49A9-8AE4-B6B11A10C7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26">
            <a:extLst>
              <a:ext uri="{FF2B5EF4-FFF2-40B4-BE49-F238E27FC236}">
                <a16:creationId xmlns:a16="http://schemas.microsoft.com/office/drawing/2014/main" id="{B0E1AB64-E001-44F0-A50B-DB3314674C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FF3B26-9139-4870-83ED-D18B7E92E45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9006413"/>
      </p:ext>
    </p:extLst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43798583-85FE-43C3-9B2C-C3EB91351C1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5">
            <a:extLst>
              <a:ext uri="{FF2B5EF4-FFF2-40B4-BE49-F238E27FC236}">
                <a16:creationId xmlns:a16="http://schemas.microsoft.com/office/drawing/2014/main" id="{5736FDDF-025E-4563-B604-6C52FDE527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26">
            <a:extLst>
              <a:ext uri="{FF2B5EF4-FFF2-40B4-BE49-F238E27FC236}">
                <a16:creationId xmlns:a16="http://schemas.microsoft.com/office/drawing/2014/main" id="{1DA7D308-DDFB-4F95-A3DF-BF14479E2E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1756A6-44F9-4A44-B54D-B4E050BD1F1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50784676"/>
      </p:ext>
    </p:extLst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55EB9478-ECC3-499E-8A1B-293EC468F0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5">
            <a:extLst>
              <a:ext uri="{FF2B5EF4-FFF2-40B4-BE49-F238E27FC236}">
                <a16:creationId xmlns:a16="http://schemas.microsoft.com/office/drawing/2014/main" id="{3D381599-0FE8-4FCC-B7B6-EDB8FD804C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26">
            <a:extLst>
              <a:ext uri="{FF2B5EF4-FFF2-40B4-BE49-F238E27FC236}">
                <a16:creationId xmlns:a16="http://schemas.microsoft.com/office/drawing/2014/main" id="{4BA026A5-D9E6-43ED-9CDC-316EFE55E0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A054DD-680B-4AB7-9F32-C87F58BFB5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7646472"/>
      </p:ext>
    </p:extLst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E298CCDE-D1E3-4D90-B85E-622CDE477DB4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49" name="Freeform 3">
              <a:extLst>
                <a:ext uri="{FF2B5EF4-FFF2-40B4-BE49-F238E27FC236}">
                  <a16:creationId xmlns:a16="http://schemas.microsoft.com/office/drawing/2014/main" id="{FBD8CE5C-8C60-4DE5-B18B-2D65F0E130FB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028 w 6027"/>
                <a:gd name="T1" fmla="*/ 201 h 2296"/>
                <a:gd name="T2" fmla="*/ 0 w 6027"/>
                <a:gd name="T3" fmla="*/ 201 h 2296"/>
                <a:gd name="T4" fmla="*/ 0 w 6027"/>
                <a:gd name="T5" fmla="*/ 0 h 2296"/>
                <a:gd name="T6" fmla="*/ 5028 w 6027"/>
                <a:gd name="T7" fmla="*/ 0 h 2296"/>
                <a:gd name="T8" fmla="*/ 5028 w 6027"/>
                <a:gd name="T9" fmla="*/ 201 h 2296"/>
                <a:gd name="T10" fmla="*/ 5028 w 6027"/>
                <a:gd name="T11" fmla="*/ 20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12" name="Freeform 4">
              <a:extLst>
                <a:ext uri="{FF2B5EF4-FFF2-40B4-BE49-F238E27FC236}">
                  <a16:creationId xmlns:a16="http://schemas.microsoft.com/office/drawing/2014/main" id="{F6963F2D-24F0-4923-836B-A35D4BC91C26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1027" name="Freeform 5">
            <a:extLst>
              <a:ext uri="{FF2B5EF4-FFF2-40B4-BE49-F238E27FC236}">
                <a16:creationId xmlns:a16="http://schemas.microsoft.com/office/drawing/2014/main" id="{6C890A9F-CD2A-4E67-9D0D-37A3EF8982B5}"/>
              </a:ext>
            </a:extLst>
          </p:cNvPr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028" name="Group 6">
            <a:extLst>
              <a:ext uri="{FF2B5EF4-FFF2-40B4-BE49-F238E27FC236}">
                <a16:creationId xmlns:a16="http://schemas.microsoft.com/office/drawing/2014/main" id="{8E8C592A-5549-49DB-BFAC-EB5C9B01CCBC}"/>
              </a:ext>
            </a:extLst>
          </p:cNvPr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7415" name="Freeform 7">
              <a:extLst>
                <a:ext uri="{FF2B5EF4-FFF2-40B4-BE49-F238E27FC236}">
                  <a16:creationId xmlns:a16="http://schemas.microsoft.com/office/drawing/2014/main" id="{917BCE98-3542-4CFD-9D54-EF1F7A1DFE2F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042" name="Group 8">
              <a:extLst>
                <a:ext uri="{FF2B5EF4-FFF2-40B4-BE49-F238E27FC236}">
                  <a16:creationId xmlns:a16="http://schemas.microsoft.com/office/drawing/2014/main" id="{BF1E6BD1-F2A8-4270-B2A8-FEF2196D6EB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044" name="Freeform 9">
                <a:extLst>
                  <a:ext uri="{FF2B5EF4-FFF2-40B4-BE49-F238E27FC236}">
                    <a16:creationId xmlns:a16="http://schemas.microsoft.com/office/drawing/2014/main" id="{9B8F7CAF-5CE5-4791-BEA9-77C60D2D4364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5" name="Freeform 10">
                <a:extLst>
                  <a:ext uri="{FF2B5EF4-FFF2-40B4-BE49-F238E27FC236}">
                    <a16:creationId xmlns:a16="http://schemas.microsoft.com/office/drawing/2014/main" id="{C91B7122-7B0B-4D10-A256-0AA4A8C15E94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8 h 353"/>
                  <a:gd name="T4" fmla="*/ 24 w 186"/>
                  <a:gd name="T5" fmla="*/ 48 h 353"/>
                  <a:gd name="T6" fmla="*/ 18 w 186"/>
                  <a:gd name="T7" fmla="*/ 104 h 353"/>
                  <a:gd name="T8" fmla="*/ 42 w 186"/>
                  <a:gd name="T9" fmla="*/ 179 h 353"/>
                  <a:gd name="T10" fmla="*/ 48 w 186"/>
                  <a:gd name="T11" fmla="*/ 254 h 353"/>
                  <a:gd name="T12" fmla="*/ 0 w 186"/>
                  <a:gd name="T13" fmla="*/ 554 h 353"/>
                  <a:gd name="T14" fmla="*/ 54 w 186"/>
                  <a:gd name="T15" fmla="*/ 366 h 353"/>
                  <a:gd name="T16" fmla="*/ 84 w 186"/>
                  <a:gd name="T17" fmla="*/ 339 h 353"/>
                  <a:gd name="T18" fmla="*/ 126 w 186"/>
                  <a:gd name="T19" fmla="*/ 198 h 353"/>
                  <a:gd name="T20" fmla="*/ 144 w 186"/>
                  <a:gd name="T21" fmla="*/ 188 h 353"/>
                  <a:gd name="T22" fmla="*/ 144 w 186"/>
                  <a:gd name="T23" fmla="*/ 141 h 353"/>
                  <a:gd name="T24" fmla="*/ 186 w 186"/>
                  <a:gd name="T25" fmla="*/ 104 h 353"/>
                  <a:gd name="T26" fmla="*/ 162 w 186"/>
                  <a:gd name="T27" fmla="*/ 9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6" name="Freeform 11">
                <a:extLst>
                  <a:ext uri="{FF2B5EF4-FFF2-40B4-BE49-F238E27FC236}">
                    <a16:creationId xmlns:a16="http://schemas.microsoft.com/office/drawing/2014/main" id="{CCDDE107-8C50-4B60-9C35-C32FAB5754C7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7" name="Freeform 12">
                <a:extLst>
                  <a:ext uri="{FF2B5EF4-FFF2-40B4-BE49-F238E27FC236}">
                    <a16:creationId xmlns:a16="http://schemas.microsoft.com/office/drawing/2014/main" id="{9B8B68E2-2A76-4289-9DCD-959917BA4945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0 h 66"/>
                  <a:gd name="T8" fmla="*/ 6 w 155"/>
                  <a:gd name="T9" fmla="*/ 28 h 66"/>
                  <a:gd name="T10" fmla="*/ 0 w 155"/>
                  <a:gd name="T11" fmla="*/ 38 h 66"/>
                  <a:gd name="T12" fmla="*/ 78 w 155"/>
                  <a:gd name="T13" fmla="*/ 94 h 66"/>
                  <a:gd name="T14" fmla="*/ 96 w 155"/>
                  <a:gd name="T15" fmla="*/ 66 h 66"/>
                  <a:gd name="T16" fmla="*/ 155 w 155"/>
                  <a:gd name="T17" fmla="*/ 104 h 66"/>
                  <a:gd name="T18" fmla="*/ 126 w 155"/>
                  <a:gd name="T19" fmla="*/ 38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8" name="Freeform 13">
                <a:extLst>
                  <a:ext uri="{FF2B5EF4-FFF2-40B4-BE49-F238E27FC236}">
                    <a16:creationId xmlns:a16="http://schemas.microsoft.com/office/drawing/2014/main" id="{F433F53A-E02C-4F70-B606-ED3B20C2C36D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59 h 72"/>
                  <a:gd name="T2" fmla="*/ 0 w 42"/>
                  <a:gd name="T3" fmla="*/ 29 h 72"/>
                  <a:gd name="T4" fmla="*/ 12 w 42"/>
                  <a:gd name="T5" fmla="*/ 10 h 72"/>
                  <a:gd name="T6" fmla="*/ 0 w 42"/>
                  <a:gd name="T7" fmla="*/ 10 h 72"/>
                  <a:gd name="T8" fmla="*/ 12 w 42"/>
                  <a:gd name="T9" fmla="*/ 10 h 72"/>
                  <a:gd name="T10" fmla="*/ 24 w 42"/>
                  <a:gd name="T11" fmla="*/ 10 h 72"/>
                  <a:gd name="T12" fmla="*/ 36 w 42"/>
                  <a:gd name="T13" fmla="*/ 10 h 72"/>
                  <a:gd name="T14" fmla="*/ 42 w 42"/>
                  <a:gd name="T15" fmla="*/ 0 h 72"/>
                  <a:gd name="T16" fmla="*/ 30 w 42"/>
                  <a:gd name="T17" fmla="*/ 29 h 72"/>
                  <a:gd name="T18" fmla="*/ 42 w 42"/>
                  <a:gd name="T19" fmla="*/ 78 h 72"/>
                  <a:gd name="T20" fmla="*/ 12 w 42"/>
                  <a:gd name="T21" fmla="*/ 115 h 72"/>
                  <a:gd name="T22" fmla="*/ 6 w 42"/>
                  <a:gd name="T23" fmla="*/ 59 h 72"/>
                  <a:gd name="T24" fmla="*/ 6 w 42"/>
                  <a:gd name="T25" fmla="*/ 59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422" name="Freeform 14">
              <a:extLst>
                <a:ext uri="{FF2B5EF4-FFF2-40B4-BE49-F238E27FC236}">
                  <a16:creationId xmlns:a16="http://schemas.microsoft.com/office/drawing/2014/main" id="{8021E8A8-7111-491B-BBE0-B25BF103B875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grpSp>
        <p:nvGrpSpPr>
          <p:cNvPr id="1029" name="Group 15">
            <a:extLst>
              <a:ext uri="{FF2B5EF4-FFF2-40B4-BE49-F238E27FC236}">
                <a16:creationId xmlns:a16="http://schemas.microsoft.com/office/drawing/2014/main" id="{3DAC2004-DD51-47C5-B1F2-CF80FBFACF20}"/>
              </a:ext>
            </a:extLst>
          </p:cNvPr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035" name="Freeform 16">
              <a:extLst>
                <a:ext uri="{FF2B5EF4-FFF2-40B4-BE49-F238E27FC236}">
                  <a16:creationId xmlns:a16="http://schemas.microsoft.com/office/drawing/2014/main" id="{E58BACCF-BAAF-4C77-88AD-65038503B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4 h 287"/>
                <a:gd name="T4" fmla="*/ 66 w 365"/>
                <a:gd name="T5" fmla="*/ 116 h 287"/>
                <a:gd name="T6" fmla="*/ 143 w 365"/>
                <a:gd name="T7" fmla="*/ 192 h 287"/>
                <a:gd name="T8" fmla="*/ 191 w 365"/>
                <a:gd name="T9" fmla="*/ 176 h 287"/>
                <a:gd name="T10" fmla="*/ 341 w 365"/>
                <a:gd name="T11" fmla="*/ 303 h 287"/>
                <a:gd name="T12" fmla="*/ 305 w 365"/>
                <a:gd name="T13" fmla="*/ 183 h 287"/>
                <a:gd name="T14" fmla="*/ 365 w 365"/>
                <a:gd name="T15" fmla="*/ 140 h 287"/>
                <a:gd name="T16" fmla="*/ 359 w 365"/>
                <a:gd name="T17" fmla="*/ 134 h 287"/>
                <a:gd name="T18" fmla="*/ 335 w 365"/>
                <a:gd name="T19" fmla="*/ 122 h 287"/>
                <a:gd name="T20" fmla="*/ 299 w 365"/>
                <a:gd name="T21" fmla="*/ 94 h 287"/>
                <a:gd name="T22" fmla="*/ 257 w 365"/>
                <a:gd name="T23" fmla="*/ 76 h 287"/>
                <a:gd name="T24" fmla="*/ 215 w 365"/>
                <a:gd name="T25" fmla="*/ 58 h 287"/>
                <a:gd name="T26" fmla="*/ 173 w 365"/>
                <a:gd name="T27" fmla="*/ 40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17">
              <a:extLst>
                <a:ext uri="{FF2B5EF4-FFF2-40B4-BE49-F238E27FC236}">
                  <a16:creationId xmlns:a16="http://schemas.microsoft.com/office/drawing/2014/main" id="{D302FFBA-61E8-42FE-9452-77FA3B57E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18">
              <a:extLst>
                <a:ext uri="{FF2B5EF4-FFF2-40B4-BE49-F238E27FC236}">
                  <a16:creationId xmlns:a16="http://schemas.microsoft.com/office/drawing/2014/main" id="{D870CDAB-DE9E-47CC-999D-4909F12F4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4 h 60"/>
                <a:gd name="T16" fmla="*/ 65 w 71"/>
                <a:gd name="T17" fmla="*/ 46 h 60"/>
                <a:gd name="T18" fmla="*/ 71 w 71"/>
                <a:gd name="T19" fmla="*/ 58 h 60"/>
                <a:gd name="T20" fmla="*/ 71 w 71"/>
                <a:gd name="T21" fmla="*/ 64 h 60"/>
                <a:gd name="T22" fmla="*/ 59 w 71"/>
                <a:gd name="T23" fmla="*/ 58 h 60"/>
                <a:gd name="T24" fmla="*/ 47 w 71"/>
                <a:gd name="T25" fmla="*/ 46 h 60"/>
                <a:gd name="T26" fmla="*/ 23 w 71"/>
                <a:gd name="T27" fmla="*/ 34 h 60"/>
                <a:gd name="T28" fmla="*/ 23 w 71"/>
                <a:gd name="T29" fmla="*/ 40 h 60"/>
                <a:gd name="T30" fmla="*/ 18 w 71"/>
                <a:gd name="T31" fmla="*/ 46 h 60"/>
                <a:gd name="T32" fmla="*/ 12 w 71"/>
                <a:gd name="T33" fmla="*/ 52 h 60"/>
                <a:gd name="T34" fmla="*/ 6 w 71"/>
                <a:gd name="T35" fmla="*/ 52 h 60"/>
                <a:gd name="T36" fmla="*/ 6 w 71"/>
                <a:gd name="T37" fmla="*/ 52 h 60"/>
                <a:gd name="T38" fmla="*/ 6 w 71"/>
                <a:gd name="T39" fmla="*/ 40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19">
              <a:extLst>
                <a:ext uri="{FF2B5EF4-FFF2-40B4-BE49-F238E27FC236}">
                  <a16:creationId xmlns:a16="http://schemas.microsoft.com/office/drawing/2014/main" id="{A65F5E90-7DE5-4AAA-80EA-FEDC1E316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8 h 162"/>
                <a:gd name="T10" fmla="*/ 96 w 161"/>
                <a:gd name="T11" fmla="*/ 64 h 162"/>
                <a:gd name="T12" fmla="*/ 102 w 161"/>
                <a:gd name="T13" fmla="*/ 76 h 162"/>
                <a:gd name="T14" fmla="*/ 108 w 161"/>
                <a:gd name="T15" fmla="*/ 88 h 162"/>
                <a:gd name="T16" fmla="*/ 120 w 161"/>
                <a:gd name="T17" fmla="*/ 100 h 162"/>
                <a:gd name="T18" fmla="*/ 143 w 161"/>
                <a:gd name="T19" fmla="*/ 118 h 162"/>
                <a:gd name="T20" fmla="*/ 155 w 161"/>
                <a:gd name="T21" fmla="*/ 146 h 162"/>
                <a:gd name="T22" fmla="*/ 161 w 161"/>
                <a:gd name="T23" fmla="*/ 164 h 162"/>
                <a:gd name="T24" fmla="*/ 161 w 161"/>
                <a:gd name="T25" fmla="*/ 170 h 162"/>
                <a:gd name="T26" fmla="*/ 96 w 161"/>
                <a:gd name="T27" fmla="*/ 106 h 162"/>
                <a:gd name="T28" fmla="*/ 30 w 161"/>
                <a:gd name="T29" fmla="*/ 58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20">
              <a:extLst>
                <a:ext uri="{FF2B5EF4-FFF2-40B4-BE49-F238E27FC236}">
                  <a16:creationId xmlns:a16="http://schemas.microsoft.com/office/drawing/2014/main" id="{3F2AC3DC-8CC1-4953-8BF3-75843094F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4 h 60"/>
                <a:gd name="T4" fmla="*/ 41 w 59"/>
                <a:gd name="T5" fmla="*/ 40 h 60"/>
                <a:gd name="T6" fmla="*/ 47 w 59"/>
                <a:gd name="T7" fmla="*/ 46 h 60"/>
                <a:gd name="T8" fmla="*/ 53 w 59"/>
                <a:gd name="T9" fmla="*/ 58 h 60"/>
                <a:gd name="T10" fmla="*/ 53 w 59"/>
                <a:gd name="T11" fmla="*/ 64 h 60"/>
                <a:gd name="T12" fmla="*/ 47 w 59"/>
                <a:gd name="T13" fmla="*/ 58 h 60"/>
                <a:gd name="T14" fmla="*/ 35 w 59"/>
                <a:gd name="T15" fmla="*/ 52 h 60"/>
                <a:gd name="T16" fmla="*/ 23 w 59"/>
                <a:gd name="T17" fmla="*/ 40 h 60"/>
                <a:gd name="T18" fmla="*/ 17 w 59"/>
                <a:gd name="T19" fmla="*/ 34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21">
              <a:extLst>
                <a:ext uri="{FF2B5EF4-FFF2-40B4-BE49-F238E27FC236}">
                  <a16:creationId xmlns:a16="http://schemas.microsoft.com/office/drawing/2014/main" id="{62DB0C10-DBFC-4540-B241-B6B3C7107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40 h 204"/>
                <a:gd name="T2" fmla="*/ 245 w 245"/>
                <a:gd name="T3" fmla="*/ 46 h 204"/>
                <a:gd name="T4" fmla="*/ 209 w 245"/>
                <a:gd name="T5" fmla="*/ 88 h 204"/>
                <a:gd name="T6" fmla="*/ 143 w 245"/>
                <a:gd name="T7" fmla="*/ 140 h 204"/>
                <a:gd name="T8" fmla="*/ 167 w 245"/>
                <a:gd name="T9" fmla="*/ 164 h 204"/>
                <a:gd name="T10" fmla="*/ 179 w 245"/>
                <a:gd name="T11" fmla="*/ 216 h 204"/>
                <a:gd name="T12" fmla="*/ 77 w 245"/>
                <a:gd name="T13" fmla="*/ 140 h 204"/>
                <a:gd name="T14" fmla="*/ 47 w 245"/>
                <a:gd name="T15" fmla="*/ 88 h 204"/>
                <a:gd name="T16" fmla="*/ 89 w 245"/>
                <a:gd name="T17" fmla="*/ 70 h 204"/>
                <a:gd name="T18" fmla="*/ 59 w 245"/>
                <a:gd name="T19" fmla="*/ 40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40 h 204"/>
                <a:gd name="T50" fmla="*/ 233 w 245"/>
                <a:gd name="T51" fmla="*/ 40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430" name="Rectangle 22">
            <a:extLst>
              <a:ext uri="{FF2B5EF4-FFF2-40B4-BE49-F238E27FC236}">
                <a16:creationId xmlns:a16="http://schemas.microsoft.com/office/drawing/2014/main" id="{5C42C450-986A-4269-8D93-B9FA7A31DB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31" name="Rectangle 23">
            <a:extLst>
              <a:ext uri="{FF2B5EF4-FFF2-40B4-BE49-F238E27FC236}">
                <a16:creationId xmlns:a16="http://schemas.microsoft.com/office/drawing/2014/main" id="{E2018F76-4116-41E9-A021-FDCCBE4681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7432" name="Rectangle 24">
            <a:extLst>
              <a:ext uri="{FF2B5EF4-FFF2-40B4-BE49-F238E27FC236}">
                <a16:creationId xmlns:a16="http://schemas.microsoft.com/office/drawing/2014/main" id="{563BFD2C-24D9-41CD-AC64-B433894A3E5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7433" name="Rectangle 25">
            <a:extLst>
              <a:ext uri="{FF2B5EF4-FFF2-40B4-BE49-F238E27FC236}">
                <a16:creationId xmlns:a16="http://schemas.microsoft.com/office/drawing/2014/main" id="{B90BFCCE-0396-40D7-B437-B3941D2B315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7434" name="Rectangle 26">
            <a:extLst>
              <a:ext uri="{FF2B5EF4-FFF2-40B4-BE49-F238E27FC236}">
                <a16:creationId xmlns:a16="http://schemas.microsoft.com/office/drawing/2014/main" id="{034F342C-E61B-4724-9525-E98B10E46A1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1BA04601-E9A7-4B04-85FE-117DA58BEBF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4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ransition spd="slow"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file:///G:\&#1058;&#1072;&#1085;&#1077;&#1095;&#1082;&#1080;&#1085;&#1099;%20&#1076;&#1086;&#1082;&#1091;&#1084;&#1077;&#1085;&#1090;&#1099;\&#1048;&#1075;&#1088;&#1086;&#1074;&#1099;&#1077;%20&#1082;&#1086;&#1085;&#1082;&#1091;&#1088;&#1089;&#1099;\005.mp3" TargetMode="External"/><Relationship Id="rId6" Type="http://schemas.openxmlformats.org/officeDocument/2006/relationships/image" Target="../media/image2.png"/><Relationship Id="rId5" Type="http://schemas.openxmlformats.org/officeDocument/2006/relationships/slide" Target="slide10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5" name="AutoShape 11">
            <a:extLst>
              <a:ext uri="{FF2B5EF4-FFF2-40B4-BE49-F238E27FC236}">
                <a16:creationId xmlns:a16="http://schemas.microsoft.com/office/drawing/2014/main" id="{15AFEBC9-7F84-4F22-8B1E-B06927AC101A}"/>
              </a:ext>
            </a:extLst>
          </p:cNvPr>
          <p:cNvSpPr>
            <a:spLocks noChangeArrowheads="1"/>
          </p:cNvSpPr>
          <p:nvPr/>
        </p:nvSpPr>
        <p:spPr bwMode="auto">
          <a:xfrm rot="-362087">
            <a:off x="2667000" y="228600"/>
            <a:ext cx="4114800" cy="4800600"/>
          </a:xfrm>
          <a:prstGeom prst="star4">
            <a:avLst>
              <a:gd name="adj" fmla="val 20176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1520" name="AutoShape 16">
            <a:extLst>
              <a:ext uri="{FF2B5EF4-FFF2-40B4-BE49-F238E27FC236}">
                <a16:creationId xmlns:a16="http://schemas.microsoft.com/office/drawing/2014/main" id="{01E62881-3BDC-44E6-A8BF-393412D24E93}"/>
              </a:ext>
            </a:extLst>
          </p:cNvPr>
          <p:cNvSpPr>
            <a:spLocks noChangeArrowheads="1"/>
          </p:cNvSpPr>
          <p:nvPr/>
        </p:nvSpPr>
        <p:spPr bwMode="auto">
          <a:xfrm rot="2453832">
            <a:off x="2732088" y="-814388"/>
            <a:ext cx="4114800" cy="6727826"/>
          </a:xfrm>
          <a:prstGeom prst="star4">
            <a:avLst>
              <a:gd name="adj" fmla="val 15157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1521" name="WordArt 17">
            <a:extLst>
              <a:ext uri="{FF2B5EF4-FFF2-40B4-BE49-F238E27FC236}">
                <a16:creationId xmlns:a16="http://schemas.microsoft.com/office/drawing/2014/main" id="{320B4F13-9E82-4891-A144-364D475E620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124200" y="2057400"/>
            <a:ext cx="310515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  <a:contourClr>
                <a:srgbClr val="FFFFCC"/>
              </a:contourClr>
            </a:sp3d>
          </a:bodyPr>
          <a:lstStyle/>
          <a:p>
            <a:pPr algn="ctr"/>
            <a:r>
              <a:rPr lang="en-GB" sz="40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Garamond" panose="02020404030301010803" pitchFamily="18" charset="0"/>
              </a:rPr>
              <a:t>STAR  HOUR</a:t>
            </a:r>
            <a:endParaRPr lang="ru-RU" sz="4000" b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Garamond" panose="02020404030301010803" pitchFamily="18" charset="0"/>
            </a:endParaRPr>
          </a:p>
        </p:txBody>
      </p:sp>
      <p:sp>
        <p:nvSpPr>
          <p:cNvPr id="21522" name="AutoShape 18">
            <a:extLst>
              <a:ext uri="{FF2B5EF4-FFF2-40B4-BE49-F238E27FC236}">
                <a16:creationId xmlns:a16="http://schemas.microsoft.com/office/drawing/2014/main" id="{62DDE800-6BF6-4B6A-B62D-1EDB969F20FA}"/>
              </a:ext>
            </a:extLst>
          </p:cNvPr>
          <p:cNvSpPr>
            <a:spLocks noChangeArrowheads="1"/>
          </p:cNvSpPr>
          <p:nvPr/>
        </p:nvSpPr>
        <p:spPr bwMode="auto">
          <a:xfrm rot="1551333">
            <a:off x="533400" y="457200"/>
            <a:ext cx="304800" cy="457200"/>
          </a:xfrm>
          <a:prstGeom prst="star4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1523" name="AutoShape 19">
            <a:extLst>
              <a:ext uri="{FF2B5EF4-FFF2-40B4-BE49-F238E27FC236}">
                <a16:creationId xmlns:a16="http://schemas.microsoft.com/office/drawing/2014/main" id="{D21A823E-1BC6-4ECA-95CA-23A9CB41D6A9}"/>
              </a:ext>
            </a:extLst>
          </p:cNvPr>
          <p:cNvSpPr>
            <a:spLocks noChangeArrowheads="1"/>
          </p:cNvSpPr>
          <p:nvPr/>
        </p:nvSpPr>
        <p:spPr bwMode="auto">
          <a:xfrm rot="-2169899">
            <a:off x="1219200" y="1143000"/>
            <a:ext cx="304800" cy="457200"/>
          </a:xfrm>
          <a:prstGeom prst="star4">
            <a:avLst>
              <a:gd name="adj" fmla="val 125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1524" name="AutoShape 20">
            <a:extLst>
              <a:ext uri="{FF2B5EF4-FFF2-40B4-BE49-F238E27FC236}">
                <a16:creationId xmlns:a16="http://schemas.microsoft.com/office/drawing/2014/main" id="{1502CE5A-4477-4FBD-A7BF-3258E1CA9B64}"/>
              </a:ext>
            </a:extLst>
          </p:cNvPr>
          <p:cNvSpPr>
            <a:spLocks noChangeArrowheads="1"/>
          </p:cNvSpPr>
          <p:nvPr/>
        </p:nvSpPr>
        <p:spPr bwMode="auto">
          <a:xfrm rot="6132307">
            <a:off x="1524000" y="228600"/>
            <a:ext cx="304800" cy="457200"/>
          </a:xfrm>
          <a:prstGeom prst="star4">
            <a:avLst>
              <a:gd name="adj" fmla="val 125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1525" name="AutoShape 21">
            <a:extLst>
              <a:ext uri="{FF2B5EF4-FFF2-40B4-BE49-F238E27FC236}">
                <a16:creationId xmlns:a16="http://schemas.microsoft.com/office/drawing/2014/main" id="{EBE2A3F4-2C54-4EE7-8F35-8B0E1B6DA3DE}"/>
              </a:ext>
            </a:extLst>
          </p:cNvPr>
          <p:cNvSpPr>
            <a:spLocks noChangeArrowheads="1"/>
          </p:cNvSpPr>
          <p:nvPr/>
        </p:nvSpPr>
        <p:spPr bwMode="auto">
          <a:xfrm rot="1551333">
            <a:off x="7162800" y="1143000"/>
            <a:ext cx="304800" cy="457200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1526" name="AutoShape 22">
            <a:extLst>
              <a:ext uri="{FF2B5EF4-FFF2-40B4-BE49-F238E27FC236}">
                <a16:creationId xmlns:a16="http://schemas.microsoft.com/office/drawing/2014/main" id="{99D6EE6F-AECA-4B05-8B72-D6FD1A838ED3}"/>
              </a:ext>
            </a:extLst>
          </p:cNvPr>
          <p:cNvSpPr>
            <a:spLocks noChangeArrowheads="1"/>
          </p:cNvSpPr>
          <p:nvPr/>
        </p:nvSpPr>
        <p:spPr bwMode="auto">
          <a:xfrm rot="-2244121">
            <a:off x="8534400" y="228600"/>
            <a:ext cx="304800" cy="457200"/>
          </a:xfrm>
          <a:prstGeom prst="star4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1527" name="AutoShape 23">
            <a:extLst>
              <a:ext uri="{FF2B5EF4-FFF2-40B4-BE49-F238E27FC236}">
                <a16:creationId xmlns:a16="http://schemas.microsoft.com/office/drawing/2014/main" id="{04EFF979-C6E9-46F6-8B7C-9F7436C3A6E1}"/>
              </a:ext>
            </a:extLst>
          </p:cNvPr>
          <p:cNvSpPr>
            <a:spLocks noChangeArrowheads="1"/>
          </p:cNvSpPr>
          <p:nvPr/>
        </p:nvSpPr>
        <p:spPr bwMode="auto">
          <a:xfrm rot="1551333">
            <a:off x="2514600" y="0"/>
            <a:ext cx="304800" cy="457200"/>
          </a:xfrm>
          <a:prstGeom prst="star4">
            <a:avLst>
              <a:gd name="adj" fmla="val 125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1528" name="AutoShape 24">
            <a:extLst>
              <a:ext uri="{FF2B5EF4-FFF2-40B4-BE49-F238E27FC236}">
                <a16:creationId xmlns:a16="http://schemas.microsoft.com/office/drawing/2014/main" id="{2F911B19-7905-45B4-B30C-AF9BDD0AE023}"/>
              </a:ext>
            </a:extLst>
          </p:cNvPr>
          <p:cNvSpPr>
            <a:spLocks noChangeArrowheads="1"/>
          </p:cNvSpPr>
          <p:nvPr/>
        </p:nvSpPr>
        <p:spPr bwMode="auto">
          <a:xfrm rot="1551333">
            <a:off x="8915400" y="685800"/>
            <a:ext cx="228600" cy="304800"/>
          </a:xfrm>
          <a:prstGeom prst="star4">
            <a:avLst>
              <a:gd name="adj" fmla="val 12500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12" name="AutoShape 18">
            <a:extLst>
              <a:ext uri="{FF2B5EF4-FFF2-40B4-BE49-F238E27FC236}">
                <a16:creationId xmlns:a16="http://schemas.microsoft.com/office/drawing/2014/main" id="{E086EE2A-31F9-44D0-B672-082900015E1C}"/>
              </a:ext>
            </a:extLst>
          </p:cNvPr>
          <p:cNvSpPr>
            <a:spLocks noChangeArrowheads="1"/>
          </p:cNvSpPr>
          <p:nvPr/>
        </p:nvSpPr>
        <p:spPr bwMode="auto">
          <a:xfrm rot="-668814">
            <a:off x="7780338" y="715963"/>
            <a:ext cx="304800" cy="457200"/>
          </a:xfrm>
          <a:prstGeom prst="star4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13" name="AutoShape 24">
            <a:extLst>
              <a:ext uri="{FF2B5EF4-FFF2-40B4-BE49-F238E27FC236}">
                <a16:creationId xmlns:a16="http://schemas.microsoft.com/office/drawing/2014/main" id="{27BC95DC-6C40-4BDF-BB98-B8D7D57CB0A5}"/>
              </a:ext>
            </a:extLst>
          </p:cNvPr>
          <p:cNvSpPr>
            <a:spLocks noChangeArrowheads="1"/>
          </p:cNvSpPr>
          <p:nvPr/>
        </p:nvSpPr>
        <p:spPr bwMode="auto">
          <a:xfrm rot="1551333">
            <a:off x="2125663" y="838200"/>
            <a:ext cx="228600" cy="304800"/>
          </a:xfrm>
          <a:prstGeom prst="star4">
            <a:avLst>
              <a:gd name="adj" fmla="val 12500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14" name="AutoShape 19">
            <a:extLst>
              <a:ext uri="{FF2B5EF4-FFF2-40B4-BE49-F238E27FC236}">
                <a16:creationId xmlns:a16="http://schemas.microsoft.com/office/drawing/2014/main" id="{38101787-4D07-439D-A7BC-49C24CEE1104}"/>
              </a:ext>
            </a:extLst>
          </p:cNvPr>
          <p:cNvSpPr>
            <a:spLocks noChangeArrowheads="1"/>
          </p:cNvSpPr>
          <p:nvPr/>
        </p:nvSpPr>
        <p:spPr bwMode="auto">
          <a:xfrm rot="-2169899">
            <a:off x="8199438" y="1295400"/>
            <a:ext cx="304800" cy="457200"/>
          </a:xfrm>
          <a:prstGeom prst="star4">
            <a:avLst>
              <a:gd name="adj" fmla="val 125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15" name="AutoShape 20">
            <a:extLst>
              <a:ext uri="{FF2B5EF4-FFF2-40B4-BE49-F238E27FC236}">
                <a16:creationId xmlns:a16="http://schemas.microsoft.com/office/drawing/2014/main" id="{1DCCFC4F-A412-4818-A059-4E8408FFE9F2}"/>
              </a:ext>
            </a:extLst>
          </p:cNvPr>
          <p:cNvSpPr>
            <a:spLocks noChangeArrowheads="1"/>
          </p:cNvSpPr>
          <p:nvPr/>
        </p:nvSpPr>
        <p:spPr bwMode="auto">
          <a:xfrm rot="-9190494">
            <a:off x="277813" y="1211263"/>
            <a:ext cx="304800" cy="457200"/>
          </a:xfrm>
          <a:prstGeom prst="star4">
            <a:avLst>
              <a:gd name="adj" fmla="val 125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13F45CC-A939-4345-ACF0-77114EB4E8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632450"/>
            <a:ext cx="8128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Рисунок 2">
            <a:hlinkClick r:id="rId3" action="ppaction://hlinksldjump"/>
            <a:extLst>
              <a:ext uri="{FF2B5EF4-FFF2-40B4-BE49-F238E27FC236}">
                <a16:creationId xmlns:a16="http://schemas.microsoft.com/office/drawing/2014/main" id="{6E17215E-3426-4B7C-B8FB-84D3EF0C0F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350" y="6248400"/>
            <a:ext cx="84613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3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6" dur="3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480" tmFilter="0, 0; .2, .5; .8, .5; 1, 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40" autoRev="1" fill="hold"/>
                                        <p:tgtEl>
                                          <p:spTgt spid="215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6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1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89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48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4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35" presetClass="emph" presetSubtype="0" repeatCount="1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89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215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5" presetClass="emph" presetSubtype="0" repeatCount="500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1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75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5" presetClass="exit" presetSubtype="0" fill="hold" grpId="1" nodeType="withEffect">
                                  <p:stCondLst>
                                    <p:cond delay="6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200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2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8900"/>
                            </p:stCondLst>
                            <p:childTnLst>
                              <p:par>
                                <p:cTn id="82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67 0.05552 L -0.125 0.69998 " pathEditMode="relative" rAng="0" ptsTypes="AA">
                                      <p:cBhvr>
                                        <p:cTn id="83" dur="1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32223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55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300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3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9900"/>
                            </p:stCondLst>
                            <p:childTnLst>
                              <p:par>
                                <p:cTn id="90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67 0.05552 L -0.125 0.69998 " pathEditMode="relative" rAng="0" ptsTypes="AA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32223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55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3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0900"/>
                            </p:stCondLst>
                            <p:childTnLst>
                              <p:par>
                                <p:cTn id="110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-0.425 0.78889 " pathEditMode="relative" ptsTypes="AA">
                                      <p:cBhvr>
                                        <p:cTn id="111" dur="20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2900"/>
                            </p:stCondLst>
                            <p:childTnLst>
                              <p:par>
                                <p:cTn id="113" presetID="5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200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2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3800"/>
                            </p:stCondLst>
                            <p:childTnLst>
                              <p:par>
                                <p:cTn id="121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20541E-6 L 0.01666 0.75504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377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15800"/>
                            </p:stCondLst>
                            <p:childTnLst>
                              <p:par>
                                <p:cTn id="124" presetID="5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1515" grpId="0" animBg="1"/>
      <p:bldP spid="21515" grpId="1" animBg="1"/>
      <p:bldP spid="21520" grpId="0" animBg="1"/>
      <p:bldP spid="21520" grpId="1" animBg="1"/>
      <p:bldP spid="21522" grpId="0" animBg="1"/>
      <p:bldP spid="21523" grpId="0" animBg="1"/>
      <p:bldP spid="21523" grpId="1" animBg="1"/>
      <p:bldP spid="21523" grpId="2" animBg="1"/>
      <p:bldP spid="21523" grpId="3" animBg="1"/>
      <p:bldP spid="21524" grpId="0" animBg="1"/>
      <p:bldP spid="21524" grpId="1" animBg="1"/>
      <p:bldP spid="21524" grpId="2" animBg="1"/>
      <p:bldP spid="21525" grpId="0" animBg="1"/>
      <p:bldP spid="21525" grpId="1" animBg="1"/>
      <p:bldP spid="21526" grpId="0" animBg="1"/>
      <p:bldP spid="21526" grpId="1" animBg="1"/>
      <p:bldP spid="21527" grpId="0" animBg="1"/>
      <p:bldP spid="21527" grpId="1" animBg="1"/>
      <p:bldP spid="21528" grpId="0" animBg="1"/>
      <p:bldP spid="21528" grpId="1" animBg="1"/>
      <p:bldP spid="21528" grpId="2" animBg="1"/>
      <p:bldP spid="21528" grpId="3" animBg="1"/>
      <p:bldP spid="12" grpId="0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Cloud">
            <a:extLst>
              <a:ext uri="{FF2B5EF4-FFF2-40B4-BE49-F238E27FC236}">
                <a16:creationId xmlns:a16="http://schemas.microsoft.com/office/drawing/2014/main" id="{273920FE-61B9-4259-9081-C410750EB413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 rot="-613955">
            <a:off x="304800" y="152400"/>
            <a:ext cx="1676400" cy="11223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31750">
            <a:solidFill>
              <a:srgbClr val="99CC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6629" name="WordArt 5">
            <a:extLst>
              <a:ext uri="{FF2B5EF4-FFF2-40B4-BE49-F238E27FC236}">
                <a16:creationId xmlns:a16="http://schemas.microsoft.com/office/drawing/2014/main" id="{84AA1176-E108-49BC-BBD2-FE5B5CAEC8C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7200" y="457200"/>
            <a:ext cx="127635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2800" b="1" i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Narrow" panose="020B0606020202030204" pitchFamily="34" charset="0"/>
              </a:rPr>
              <a:t> 9th round</a:t>
            </a:r>
            <a:endParaRPr lang="ru-RU" sz="2800" b="1" i="1" kern="1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6630" name="Cloud">
            <a:extLst>
              <a:ext uri="{FF2B5EF4-FFF2-40B4-BE49-F238E27FC236}">
                <a16:creationId xmlns:a16="http://schemas.microsoft.com/office/drawing/2014/main" id="{482D18F7-C05A-4BCD-952E-AA6CDA2CB473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 rot="237528">
            <a:off x="4260850" y="-7938"/>
            <a:ext cx="4271963" cy="213995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3366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6631" name="WordArt 7">
            <a:extLst>
              <a:ext uri="{FF2B5EF4-FFF2-40B4-BE49-F238E27FC236}">
                <a16:creationId xmlns:a16="http://schemas.microsoft.com/office/drawing/2014/main" id="{FF3EE569-5FDC-47E1-BC9A-292237B73D1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648200" y="914400"/>
            <a:ext cx="3456000" cy="864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en-GB" sz="4000" b="1" kern="10" dirty="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 Narrow" panose="020B0606020202030204" pitchFamily="34" charset="0"/>
              </a:rPr>
              <a:t>Save the Earth</a:t>
            </a:r>
            <a:endParaRPr lang="ru-RU" sz="4000" b="1" kern="10" dirty="0">
              <a:ln w="9525">
                <a:solidFill>
                  <a:schemeClr val="hlink"/>
                </a:solidFill>
                <a:round/>
                <a:headEnd/>
                <a:tailEnd/>
              </a:ln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sp>
        <p:nvSpPr>
          <p:cNvPr id="26632" name="Text Box 8">
            <a:extLst>
              <a:ext uri="{FF2B5EF4-FFF2-40B4-BE49-F238E27FC236}">
                <a16:creationId xmlns:a16="http://schemas.microsoft.com/office/drawing/2014/main" id="{2F3A174C-AEBF-4DF8-8682-0F6AF83007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2362200"/>
            <a:ext cx="7239000" cy="341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 dirty="0">
                <a:solidFill>
                  <a:srgbClr val="FCF600"/>
                </a:solidFill>
              </a:rPr>
              <a:t>Make up your own sentences. Begin so:</a:t>
            </a:r>
          </a:p>
          <a:p>
            <a:pPr marL="0" indent="0" eaLnBrk="1" hangingPunct="1">
              <a:lnSpc>
                <a:spcPct val="150000"/>
              </a:lnSpc>
              <a:buClrTx/>
              <a:buNone/>
            </a:pPr>
            <a:r>
              <a:rPr lang="en-US" altLang="ru-RU" sz="2800" b="1" dirty="0">
                <a:latin typeface="+mn-lt"/>
              </a:rPr>
              <a:t>1. We can …</a:t>
            </a:r>
          </a:p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en-US" altLang="ru-RU" sz="2800" b="1" dirty="0">
                <a:latin typeface="+mn-lt"/>
              </a:rPr>
              <a:t>2. We should …</a:t>
            </a:r>
          </a:p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en-US" altLang="ru-RU" sz="2800" b="1" dirty="0">
                <a:latin typeface="+mn-lt"/>
              </a:rPr>
              <a:t>3. We must …</a:t>
            </a:r>
          </a:p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en-US" altLang="ru-RU" sz="2800" b="1" dirty="0">
                <a:latin typeface="+mn-lt"/>
              </a:rPr>
              <a:t>4. We must not …</a:t>
            </a:r>
            <a:endParaRPr lang="ru-RU" altLang="ru-RU" sz="2800" b="1" dirty="0">
              <a:latin typeface="+mn-lt"/>
            </a:endParaRPr>
          </a:p>
        </p:txBody>
      </p:sp>
      <p:pic>
        <p:nvPicPr>
          <p:cNvPr id="12295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18254089-ECB6-41F0-8C75-5E901F659D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350" y="6248400"/>
            <a:ext cx="84613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6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66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6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6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266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6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6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266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6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6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266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5" name="AutoShape 11">
            <a:extLst>
              <a:ext uri="{FF2B5EF4-FFF2-40B4-BE49-F238E27FC236}">
                <a16:creationId xmlns:a16="http://schemas.microsoft.com/office/drawing/2014/main" id="{786DCD69-D49A-4AD9-9ED9-2A84F38C8D67}"/>
              </a:ext>
            </a:extLst>
          </p:cNvPr>
          <p:cNvSpPr>
            <a:spLocks noChangeArrowheads="1"/>
          </p:cNvSpPr>
          <p:nvPr/>
        </p:nvSpPr>
        <p:spPr bwMode="auto">
          <a:xfrm rot="-362087">
            <a:off x="2667000" y="228600"/>
            <a:ext cx="4114800" cy="4800600"/>
          </a:xfrm>
          <a:prstGeom prst="star4">
            <a:avLst>
              <a:gd name="adj" fmla="val 20176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1520" name="AutoShape 16">
            <a:extLst>
              <a:ext uri="{FF2B5EF4-FFF2-40B4-BE49-F238E27FC236}">
                <a16:creationId xmlns:a16="http://schemas.microsoft.com/office/drawing/2014/main" id="{4C69414C-618B-401B-9B6A-EFB28DFE281B}"/>
              </a:ext>
            </a:extLst>
          </p:cNvPr>
          <p:cNvSpPr>
            <a:spLocks noChangeArrowheads="1"/>
          </p:cNvSpPr>
          <p:nvPr/>
        </p:nvSpPr>
        <p:spPr bwMode="auto">
          <a:xfrm rot="2453832">
            <a:off x="2732088" y="-814388"/>
            <a:ext cx="4114800" cy="6727826"/>
          </a:xfrm>
          <a:prstGeom prst="star4">
            <a:avLst>
              <a:gd name="adj" fmla="val 15157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1521" name="WordArt 17">
            <a:extLst>
              <a:ext uri="{FF2B5EF4-FFF2-40B4-BE49-F238E27FC236}">
                <a16:creationId xmlns:a16="http://schemas.microsoft.com/office/drawing/2014/main" id="{6666A96F-25E9-4B29-8B5B-FD2722BED3A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124200" y="2057400"/>
            <a:ext cx="310515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  <a:contourClr>
                <a:srgbClr val="FFFFCC"/>
              </a:contourClr>
            </a:sp3d>
          </a:bodyPr>
          <a:lstStyle/>
          <a:p>
            <a:pPr algn="ctr"/>
            <a:r>
              <a:rPr lang="en-GB" sz="40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Garamond" panose="02020404030301010803" pitchFamily="18" charset="0"/>
              </a:rPr>
              <a:t>GAME OVER</a:t>
            </a:r>
            <a:endParaRPr lang="ru-RU" sz="40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Garamond" panose="02020404030301010803" pitchFamily="18" charset="0"/>
            </a:endParaRPr>
          </a:p>
        </p:txBody>
      </p:sp>
      <p:sp>
        <p:nvSpPr>
          <p:cNvPr id="21522" name="AutoShape 18">
            <a:extLst>
              <a:ext uri="{FF2B5EF4-FFF2-40B4-BE49-F238E27FC236}">
                <a16:creationId xmlns:a16="http://schemas.microsoft.com/office/drawing/2014/main" id="{7CE85D0A-D112-4EF0-B5ED-8826B14B193B}"/>
              </a:ext>
            </a:extLst>
          </p:cNvPr>
          <p:cNvSpPr>
            <a:spLocks noChangeArrowheads="1"/>
          </p:cNvSpPr>
          <p:nvPr/>
        </p:nvSpPr>
        <p:spPr bwMode="auto">
          <a:xfrm rot="1551333">
            <a:off x="533400" y="457200"/>
            <a:ext cx="304800" cy="457200"/>
          </a:xfrm>
          <a:prstGeom prst="star4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1523" name="AutoShape 19">
            <a:extLst>
              <a:ext uri="{FF2B5EF4-FFF2-40B4-BE49-F238E27FC236}">
                <a16:creationId xmlns:a16="http://schemas.microsoft.com/office/drawing/2014/main" id="{07714627-BA8A-4974-BD9D-3B4809EA3704}"/>
              </a:ext>
            </a:extLst>
          </p:cNvPr>
          <p:cNvSpPr>
            <a:spLocks noChangeArrowheads="1"/>
          </p:cNvSpPr>
          <p:nvPr/>
        </p:nvSpPr>
        <p:spPr bwMode="auto">
          <a:xfrm rot="-2169899">
            <a:off x="1219200" y="1143000"/>
            <a:ext cx="304800" cy="457200"/>
          </a:xfrm>
          <a:prstGeom prst="star4">
            <a:avLst>
              <a:gd name="adj" fmla="val 125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1524" name="AutoShape 20">
            <a:extLst>
              <a:ext uri="{FF2B5EF4-FFF2-40B4-BE49-F238E27FC236}">
                <a16:creationId xmlns:a16="http://schemas.microsoft.com/office/drawing/2014/main" id="{DE0B0999-78F6-4940-989A-DE366A8C671F}"/>
              </a:ext>
            </a:extLst>
          </p:cNvPr>
          <p:cNvSpPr>
            <a:spLocks noChangeArrowheads="1"/>
          </p:cNvSpPr>
          <p:nvPr/>
        </p:nvSpPr>
        <p:spPr bwMode="auto">
          <a:xfrm rot="6132307">
            <a:off x="1524000" y="228600"/>
            <a:ext cx="304800" cy="457200"/>
          </a:xfrm>
          <a:prstGeom prst="star4">
            <a:avLst>
              <a:gd name="adj" fmla="val 125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1525" name="AutoShape 21">
            <a:extLst>
              <a:ext uri="{FF2B5EF4-FFF2-40B4-BE49-F238E27FC236}">
                <a16:creationId xmlns:a16="http://schemas.microsoft.com/office/drawing/2014/main" id="{7649E57D-E581-4E3C-B3AF-7A24ED9BDE69}"/>
              </a:ext>
            </a:extLst>
          </p:cNvPr>
          <p:cNvSpPr>
            <a:spLocks noChangeArrowheads="1"/>
          </p:cNvSpPr>
          <p:nvPr/>
        </p:nvSpPr>
        <p:spPr bwMode="auto">
          <a:xfrm rot="1551333">
            <a:off x="7162800" y="1143000"/>
            <a:ext cx="304800" cy="457200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1526" name="AutoShape 22">
            <a:extLst>
              <a:ext uri="{FF2B5EF4-FFF2-40B4-BE49-F238E27FC236}">
                <a16:creationId xmlns:a16="http://schemas.microsoft.com/office/drawing/2014/main" id="{B5954841-DBA1-4C76-819A-BC0D38C9BAA2}"/>
              </a:ext>
            </a:extLst>
          </p:cNvPr>
          <p:cNvSpPr>
            <a:spLocks noChangeArrowheads="1"/>
          </p:cNvSpPr>
          <p:nvPr/>
        </p:nvSpPr>
        <p:spPr bwMode="auto">
          <a:xfrm rot="-2244121">
            <a:off x="8534400" y="228600"/>
            <a:ext cx="304800" cy="457200"/>
          </a:xfrm>
          <a:prstGeom prst="star4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1527" name="AutoShape 23">
            <a:extLst>
              <a:ext uri="{FF2B5EF4-FFF2-40B4-BE49-F238E27FC236}">
                <a16:creationId xmlns:a16="http://schemas.microsoft.com/office/drawing/2014/main" id="{5111976B-F881-4E9A-B525-3380E1D9D1E4}"/>
              </a:ext>
            </a:extLst>
          </p:cNvPr>
          <p:cNvSpPr>
            <a:spLocks noChangeArrowheads="1"/>
          </p:cNvSpPr>
          <p:nvPr/>
        </p:nvSpPr>
        <p:spPr bwMode="auto">
          <a:xfrm rot="1551333">
            <a:off x="2514600" y="0"/>
            <a:ext cx="304800" cy="457200"/>
          </a:xfrm>
          <a:prstGeom prst="star4">
            <a:avLst>
              <a:gd name="adj" fmla="val 125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1528" name="AutoShape 24">
            <a:extLst>
              <a:ext uri="{FF2B5EF4-FFF2-40B4-BE49-F238E27FC236}">
                <a16:creationId xmlns:a16="http://schemas.microsoft.com/office/drawing/2014/main" id="{0B92F136-C663-446E-83F3-94A597C51FAA}"/>
              </a:ext>
            </a:extLst>
          </p:cNvPr>
          <p:cNvSpPr>
            <a:spLocks noChangeArrowheads="1"/>
          </p:cNvSpPr>
          <p:nvPr/>
        </p:nvSpPr>
        <p:spPr bwMode="auto">
          <a:xfrm rot="1551333">
            <a:off x="8915400" y="685800"/>
            <a:ext cx="228600" cy="304800"/>
          </a:xfrm>
          <a:prstGeom prst="star4">
            <a:avLst>
              <a:gd name="adj" fmla="val 12500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12" name="AutoShape 18">
            <a:extLst>
              <a:ext uri="{FF2B5EF4-FFF2-40B4-BE49-F238E27FC236}">
                <a16:creationId xmlns:a16="http://schemas.microsoft.com/office/drawing/2014/main" id="{DB1D652E-4C5B-483C-8DA3-7348EFD059E6}"/>
              </a:ext>
            </a:extLst>
          </p:cNvPr>
          <p:cNvSpPr>
            <a:spLocks noChangeArrowheads="1"/>
          </p:cNvSpPr>
          <p:nvPr/>
        </p:nvSpPr>
        <p:spPr bwMode="auto">
          <a:xfrm rot="-668814">
            <a:off x="7780338" y="715963"/>
            <a:ext cx="304800" cy="457200"/>
          </a:xfrm>
          <a:prstGeom prst="star4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13" name="AutoShape 24">
            <a:extLst>
              <a:ext uri="{FF2B5EF4-FFF2-40B4-BE49-F238E27FC236}">
                <a16:creationId xmlns:a16="http://schemas.microsoft.com/office/drawing/2014/main" id="{57FD4C3C-A0C4-45A4-A15D-97E4A20DABFE}"/>
              </a:ext>
            </a:extLst>
          </p:cNvPr>
          <p:cNvSpPr>
            <a:spLocks noChangeArrowheads="1"/>
          </p:cNvSpPr>
          <p:nvPr/>
        </p:nvSpPr>
        <p:spPr bwMode="auto">
          <a:xfrm rot="1551333">
            <a:off x="2125663" y="838200"/>
            <a:ext cx="228600" cy="304800"/>
          </a:xfrm>
          <a:prstGeom prst="star4">
            <a:avLst>
              <a:gd name="adj" fmla="val 12500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14" name="AutoShape 19">
            <a:extLst>
              <a:ext uri="{FF2B5EF4-FFF2-40B4-BE49-F238E27FC236}">
                <a16:creationId xmlns:a16="http://schemas.microsoft.com/office/drawing/2014/main" id="{047E782F-881C-4454-ABBA-68B4E06CC81C}"/>
              </a:ext>
            </a:extLst>
          </p:cNvPr>
          <p:cNvSpPr>
            <a:spLocks noChangeArrowheads="1"/>
          </p:cNvSpPr>
          <p:nvPr/>
        </p:nvSpPr>
        <p:spPr bwMode="auto">
          <a:xfrm rot="-2169899">
            <a:off x="8199438" y="1295400"/>
            <a:ext cx="304800" cy="457200"/>
          </a:xfrm>
          <a:prstGeom prst="star4">
            <a:avLst>
              <a:gd name="adj" fmla="val 125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15" name="AutoShape 20">
            <a:extLst>
              <a:ext uri="{FF2B5EF4-FFF2-40B4-BE49-F238E27FC236}">
                <a16:creationId xmlns:a16="http://schemas.microsoft.com/office/drawing/2014/main" id="{E3184643-3B89-4C48-A953-F00B128C2014}"/>
              </a:ext>
            </a:extLst>
          </p:cNvPr>
          <p:cNvSpPr>
            <a:spLocks noChangeArrowheads="1"/>
          </p:cNvSpPr>
          <p:nvPr/>
        </p:nvSpPr>
        <p:spPr bwMode="auto">
          <a:xfrm rot="-9190494">
            <a:off x="277813" y="1211263"/>
            <a:ext cx="304800" cy="457200"/>
          </a:xfrm>
          <a:prstGeom prst="star4">
            <a:avLst>
              <a:gd name="adj" fmla="val 125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34B7650-5245-4E86-A437-7F709207B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632450"/>
            <a:ext cx="8128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Рисунок 2">
            <a:hlinkClick r:id="rId3" action="ppaction://hlinksldjump"/>
            <a:extLst>
              <a:ext uri="{FF2B5EF4-FFF2-40B4-BE49-F238E27FC236}">
                <a16:creationId xmlns:a16="http://schemas.microsoft.com/office/drawing/2014/main" id="{BD022629-BF2D-403B-87BD-5F86D12BC2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350" y="6248400"/>
            <a:ext cx="84613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3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6" dur="3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480" tmFilter="0, 0; .2, .5; .8, .5; 1, 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40" autoRev="1" fill="hold"/>
                                        <p:tgtEl>
                                          <p:spTgt spid="215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6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1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89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48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4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35" presetClass="emph" presetSubtype="0" repeatCount="1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89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215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5" presetClass="emph" presetSubtype="0" repeatCount="500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1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75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5" presetClass="exit" presetSubtype="0" fill="hold" grpId="1" nodeType="withEffect">
                                  <p:stCondLst>
                                    <p:cond delay="6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200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2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8900"/>
                            </p:stCondLst>
                            <p:childTnLst>
                              <p:par>
                                <p:cTn id="82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67 0.05552 L -0.125 0.69998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32223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55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300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3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0900"/>
                            </p:stCondLst>
                            <p:childTnLst>
                              <p:par>
                                <p:cTn id="90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67 0.05552 L -0.125 0.69998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32223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55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3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2900"/>
                            </p:stCondLst>
                            <p:childTnLst>
                              <p:par>
                                <p:cTn id="110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-0.425 0.78889 " pathEditMode="relative" ptsTypes="AA">
                                      <p:cBhvr>
                                        <p:cTn id="111" dur="20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4900"/>
                            </p:stCondLst>
                            <p:childTnLst>
                              <p:par>
                                <p:cTn id="113" presetID="5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200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2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5800"/>
                            </p:stCondLst>
                            <p:childTnLst>
                              <p:par>
                                <p:cTn id="121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20541E-6 L 0.01666 0.75504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377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17800"/>
                            </p:stCondLst>
                            <p:childTnLst>
                              <p:par>
                                <p:cTn id="124" presetID="5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1515" grpId="0" animBg="1"/>
      <p:bldP spid="21515" grpId="1" animBg="1"/>
      <p:bldP spid="21520" grpId="0" animBg="1"/>
      <p:bldP spid="21520" grpId="1" animBg="1"/>
      <p:bldP spid="21522" grpId="0" animBg="1"/>
      <p:bldP spid="21523" grpId="0" animBg="1"/>
      <p:bldP spid="21523" grpId="1" animBg="1"/>
      <p:bldP spid="21523" grpId="2" animBg="1"/>
      <p:bldP spid="21523" grpId="3" animBg="1"/>
      <p:bldP spid="21524" grpId="0" animBg="1"/>
      <p:bldP spid="21524" grpId="1" animBg="1"/>
      <p:bldP spid="21524" grpId="2" animBg="1"/>
      <p:bldP spid="21525" grpId="0" animBg="1"/>
      <p:bldP spid="21525" grpId="1" animBg="1"/>
      <p:bldP spid="21526" grpId="0" animBg="1"/>
      <p:bldP spid="21526" grpId="1" animBg="1"/>
      <p:bldP spid="21527" grpId="0" animBg="1"/>
      <p:bldP spid="21527" grpId="1" animBg="1"/>
      <p:bldP spid="21528" grpId="0" animBg="1"/>
      <p:bldP spid="21528" grpId="1" animBg="1"/>
      <p:bldP spid="21528" grpId="2" animBg="1"/>
      <p:bldP spid="21528" grpId="3" animBg="1"/>
      <p:bldP spid="12" grpId="0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Cloud">
            <a:extLst>
              <a:ext uri="{FF2B5EF4-FFF2-40B4-BE49-F238E27FC236}">
                <a16:creationId xmlns:a16="http://schemas.microsoft.com/office/drawing/2014/main" id="{2F73A26A-DE3B-4A05-9456-5AEDB61FF1D3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 rot="237528">
            <a:off x="4260850" y="-7938"/>
            <a:ext cx="4271963" cy="213995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3366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2532" name="Cloud">
            <a:extLst>
              <a:ext uri="{FF2B5EF4-FFF2-40B4-BE49-F238E27FC236}">
                <a16:creationId xmlns:a16="http://schemas.microsoft.com/office/drawing/2014/main" id="{2F77D119-C764-4F02-89CC-971D26767618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 rot="-613955">
            <a:off x="304800" y="152400"/>
            <a:ext cx="1676400" cy="11223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31750">
            <a:solidFill>
              <a:srgbClr val="99CC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2536" name="WordArt 8">
            <a:extLst>
              <a:ext uri="{FF2B5EF4-FFF2-40B4-BE49-F238E27FC236}">
                <a16:creationId xmlns:a16="http://schemas.microsoft.com/office/drawing/2014/main" id="{5ACC0B28-B4A6-43A7-BF85-BBE83B8F59E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7200" y="457200"/>
            <a:ext cx="127635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2800" i="1" kern="10" dirty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en-GB" sz="2800" b="1" i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Narrow" panose="020B0606020202030204" pitchFamily="34" charset="0"/>
              </a:rPr>
              <a:t>1st round</a:t>
            </a:r>
            <a:endParaRPr lang="ru-RU" sz="28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chemeClr val="accent1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2537" name="WordArt 9">
            <a:extLst>
              <a:ext uri="{FF2B5EF4-FFF2-40B4-BE49-F238E27FC236}">
                <a16:creationId xmlns:a16="http://schemas.microsoft.com/office/drawing/2014/main" id="{BF838DA1-55C2-4F67-AFDF-B9ED4EA1095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876800" y="609600"/>
            <a:ext cx="2895600" cy="762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984601"/>
              </a:avLst>
            </a:prstTxWarp>
          </a:bodyPr>
          <a:lstStyle/>
          <a:p>
            <a:pPr algn="ctr"/>
            <a:r>
              <a:rPr lang="en-GB" sz="3200" b="1" i="1" kern="10" dirty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3399"/>
                </a:solidFill>
                <a:latin typeface="Arial Narrow" panose="020B0606020202030204" pitchFamily="34" charset="0"/>
              </a:rPr>
              <a:t>Global</a:t>
            </a:r>
            <a:endParaRPr lang="ru-RU" sz="3200" b="1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333399"/>
              </a:solidFill>
              <a:latin typeface="Arial Narrow" panose="020B0606020202030204" pitchFamily="34" charset="0"/>
            </a:endParaRPr>
          </a:p>
        </p:txBody>
      </p:sp>
      <p:sp>
        <p:nvSpPr>
          <p:cNvPr id="22538" name="WordArt 10">
            <a:extLst>
              <a:ext uri="{FF2B5EF4-FFF2-40B4-BE49-F238E27FC236}">
                <a16:creationId xmlns:a16="http://schemas.microsoft.com/office/drawing/2014/main" id="{6F057662-8866-4B5B-9104-CB38FB92D39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876800" y="838200"/>
            <a:ext cx="3124200" cy="709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b="1" i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333399"/>
                </a:solidFill>
                <a:latin typeface="Arial Narrow" panose="020B0606020202030204" pitchFamily="34" charset="0"/>
              </a:rPr>
              <a:t>ecological</a:t>
            </a:r>
            <a:endParaRPr lang="ru-RU" sz="3600" b="1" i="1" kern="10" dirty="0">
              <a:ln w="9525">
                <a:solidFill>
                  <a:srgbClr val="00FF00"/>
                </a:solidFill>
                <a:round/>
                <a:headEnd/>
                <a:tailEnd/>
              </a:ln>
              <a:solidFill>
                <a:srgbClr val="333399"/>
              </a:solidFill>
              <a:latin typeface="Arial Narrow" panose="020B0606020202030204" pitchFamily="34" charset="0"/>
            </a:endParaRPr>
          </a:p>
        </p:txBody>
      </p:sp>
      <p:sp>
        <p:nvSpPr>
          <p:cNvPr id="22539" name="WordArt 11">
            <a:extLst>
              <a:ext uri="{FF2B5EF4-FFF2-40B4-BE49-F238E27FC236}">
                <a16:creationId xmlns:a16="http://schemas.microsoft.com/office/drawing/2014/main" id="{7B45D327-501A-4AC0-840C-3937C4CECA7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257800" y="1219200"/>
            <a:ext cx="2286000" cy="7620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7796"/>
              </a:avLst>
            </a:prstTxWarp>
          </a:bodyPr>
          <a:lstStyle/>
          <a:p>
            <a:pPr algn="ctr"/>
            <a:r>
              <a:rPr lang="en-GB" sz="3600" b="1" i="1" kern="10" dirty="0">
                <a:ln w="9525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3366"/>
                </a:solidFill>
                <a:latin typeface="Arial Narrow" panose="020B0606020202030204" pitchFamily="34" charset="0"/>
              </a:rPr>
              <a:t>problems</a:t>
            </a:r>
            <a:endParaRPr lang="ru-RU" sz="3600" b="1" i="1" kern="10" dirty="0">
              <a:ln w="9525">
                <a:solidFill>
                  <a:srgbClr val="00CCFF"/>
                </a:solidFill>
                <a:round/>
                <a:headEnd/>
                <a:tailEnd/>
              </a:ln>
              <a:solidFill>
                <a:srgbClr val="003366"/>
              </a:solidFill>
              <a:latin typeface="Arial Narrow" panose="020B0606020202030204" pitchFamily="34" charset="0"/>
            </a:endParaRPr>
          </a:p>
        </p:txBody>
      </p:sp>
      <p:sp>
        <p:nvSpPr>
          <p:cNvPr id="22540" name="AutoShape 12">
            <a:extLst>
              <a:ext uri="{FF2B5EF4-FFF2-40B4-BE49-F238E27FC236}">
                <a16:creationId xmlns:a16="http://schemas.microsoft.com/office/drawing/2014/main" id="{59FFA9B9-7B25-4477-B9AA-8B1C70052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676400"/>
            <a:ext cx="3429000" cy="53340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2541" name="AutoShape 13">
            <a:extLst>
              <a:ext uri="{FF2B5EF4-FFF2-40B4-BE49-F238E27FC236}">
                <a16:creationId xmlns:a16="http://schemas.microsoft.com/office/drawing/2014/main" id="{001656F3-40E5-4402-90C4-1082ADDD8F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276600"/>
            <a:ext cx="3124200" cy="533400"/>
          </a:xfrm>
          <a:prstGeom prst="roundRect">
            <a:avLst>
              <a:gd name="adj" fmla="val 16667"/>
            </a:avLst>
          </a:prstGeom>
          <a:solidFill>
            <a:srgbClr val="00001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2542" name="AutoShape 14">
            <a:extLst>
              <a:ext uri="{FF2B5EF4-FFF2-40B4-BE49-F238E27FC236}">
                <a16:creationId xmlns:a16="http://schemas.microsoft.com/office/drawing/2014/main" id="{5DA4FD7C-239F-42AB-87E5-1EB8DDC170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4191000"/>
            <a:ext cx="3048000" cy="533400"/>
          </a:xfrm>
          <a:prstGeom prst="roundRect">
            <a:avLst>
              <a:gd name="adj" fmla="val 16667"/>
            </a:avLst>
          </a:prstGeom>
          <a:solidFill>
            <a:srgbClr val="00001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2543" name="AutoShape 15">
            <a:extLst>
              <a:ext uri="{FF2B5EF4-FFF2-40B4-BE49-F238E27FC236}">
                <a16:creationId xmlns:a16="http://schemas.microsoft.com/office/drawing/2014/main" id="{5C418170-9DB0-4269-A50E-2D88EA24F0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2362200"/>
            <a:ext cx="2743200" cy="533400"/>
          </a:xfrm>
          <a:prstGeom prst="roundRect">
            <a:avLst>
              <a:gd name="adj" fmla="val 16667"/>
            </a:avLst>
          </a:prstGeom>
          <a:solidFill>
            <a:srgbClr val="00001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2544" name="AutoShape 16">
            <a:extLst>
              <a:ext uri="{FF2B5EF4-FFF2-40B4-BE49-F238E27FC236}">
                <a16:creationId xmlns:a16="http://schemas.microsoft.com/office/drawing/2014/main" id="{A59A6236-0C2A-4A30-BCBA-B601B58A0B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2819400"/>
            <a:ext cx="3200400" cy="53340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2545" name="AutoShape 17">
            <a:extLst>
              <a:ext uri="{FF2B5EF4-FFF2-40B4-BE49-F238E27FC236}">
                <a16:creationId xmlns:a16="http://schemas.microsoft.com/office/drawing/2014/main" id="{1A753E3D-CC5E-49B0-8BF9-FCD8792D90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3581400"/>
            <a:ext cx="2438400" cy="53340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2546" name="AutoShape 18">
            <a:extLst>
              <a:ext uri="{FF2B5EF4-FFF2-40B4-BE49-F238E27FC236}">
                <a16:creationId xmlns:a16="http://schemas.microsoft.com/office/drawing/2014/main" id="{A979A4D2-1869-424C-A42F-483B1C8CD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4419600"/>
            <a:ext cx="3810000" cy="53340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2548" name="WordArt 20">
            <a:extLst>
              <a:ext uri="{FF2B5EF4-FFF2-40B4-BE49-F238E27FC236}">
                <a16:creationId xmlns:a16="http://schemas.microsoft.com/office/drawing/2014/main" id="{35B80FF9-AAF2-4DCE-983C-C98DBA3A936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7200" y="1781175"/>
            <a:ext cx="3105150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Narrow" panose="020B0606020202030204" pitchFamily="34" charset="0"/>
              </a:rPr>
              <a:t>1. Air pollution</a:t>
            </a:r>
            <a:endParaRPr lang="ru-RU" sz="24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22549" name="WordArt 21">
            <a:extLst>
              <a:ext uri="{FF2B5EF4-FFF2-40B4-BE49-F238E27FC236}">
                <a16:creationId xmlns:a16="http://schemas.microsoft.com/office/drawing/2014/main" id="{4ACD4D3F-CC9E-43CF-95B5-21068A1134D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895600" y="2409825"/>
            <a:ext cx="2514600" cy="4095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2800" b="1" kern="10" dirty="0">
                <a:latin typeface="Arial Narrow" panose="020B0606020202030204" pitchFamily="34" charset="0"/>
              </a:rPr>
              <a:t>2. The ozone layer</a:t>
            </a:r>
            <a:endParaRPr lang="ru-RU" sz="2800" b="1" kern="10" dirty="0">
              <a:latin typeface="Arial Narrow" panose="020B0606020202030204" pitchFamily="34" charset="0"/>
            </a:endParaRPr>
          </a:p>
        </p:txBody>
      </p:sp>
      <p:sp>
        <p:nvSpPr>
          <p:cNvPr id="22550" name="WordArt 22">
            <a:extLst>
              <a:ext uri="{FF2B5EF4-FFF2-40B4-BE49-F238E27FC236}">
                <a16:creationId xmlns:a16="http://schemas.microsoft.com/office/drawing/2014/main" id="{417EEA97-6B4C-4C53-AE77-DC2DB8EE96F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734050" y="2867025"/>
            <a:ext cx="287655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28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latin typeface="Arial Narrow" panose="020B0606020202030204" pitchFamily="34" charset="0"/>
              </a:rPr>
              <a:t>3. Greenhouse effect</a:t>
            </a:r>
            <a:endParaRPr lang="ru-RU" sz="2800" b="1" kern="10">
              <a:ln w="9525">
                <a:solidFill>
                  <a:schemeClr val="tx2"/>
                </a:solidFill>
                <a:round/>
                <a:headEnd/>
                <a:tailEnd/>
              </a:ln>
              <a:latin typeface="Arial Narrow" panose="020B0606020202030204" pitchFamily="34" charset="0"/>
            </a:endParaRPr>
          </a:p>
        </p:txBody>
      </p:sp>
      <p:sp>
        <p:nvSpPr>
          <p:cNvPr id="22551" name="WordArt 23">
            <a:extLst>
              <a:ext uri="{FF2B5EF4-FFF2-40B4-BE49-F238E27FC236}">
                <a16:creationId xmlns:a16="http://schemas.microsoft.com/office/drawing/2014/main" id="{657871AD-5A0E-4A33-B8D6-32FE8C235A9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7200" y="3324225"/>
            <a:ext cx="274320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Narrow" panose="020B0606020202030204" pitchFamily="34" charset="0"/>
              </a:rPr>
              <a:t>4. Water pollution</a:t>
            </a:r>
            <a:endParaRPr lang="ru-RU" sz="28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22552" name="WordArt 24">
            <a:extLst>
              <a:ext uri="{FF2B5EF4-FFF2-40B4-BE49-F238E27FC236}">
                <a16:creationId xmlns:a16="http://schemas.microsoft.com/office/drawing/2014/main" id="{72BD77CA-3856-4787-AF10-3623C93CE66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038600" y="3629025"/>
            <a:ext cx="198120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Narrow" panose="020B0606020202030204" pitchFamily="34" charset="0"/>
              </a:rPr>
              <a:t>5. Recycling</a:t>
            </a:r>
            <a:endParaRPr lang="ru-RU" sz="28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22553" name="WordArt 25">
            <a:extLst>
              <a:ext uri="{FF2B5EF4-FFF2-40B4-BE49-F238E27FC236}">
                <a16:creationId xmlns:a16="http://schemas.microsoft.com/office/drawing/2014/main" id="{779749AD-E404-4D9B-A025-E18321383E8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914400" y="4238625"/>
            <a:ext cx="259080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Narrow" panose="020B0606020202030204" pitchFamily="34" charset="0"/>
              </a:rPr>
              <a:t>6. Deforestation</a:t>
            </a:r>
            <a:endParaRPr lang="ru-RU" sz="28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22554" name="WordArt 26">
            <a:extLst>
              <a:ext uri="{FF2B5EF4-FFF2-40B4-BE49-F238E27FC236}">
                <a16:creationId xmlns:a16="http://schemas.microsoft.com/office/drawing/2014/main" id="{1AC4F11B-77A3-4F45-AC6D-D93C6BBD741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724400" y="4467225"/>
            <a:ext cx="365760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Narrow" panose="020B0606020202030204" pitchFamily="34" charset="0"/>
              </a:rPr>
              <a:t>7. Endangered animals</a:t>
            </a:r>
            <a:endParaRPr lang="ru-RU" sz="28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pic>
        <p:nvPicPr>
          <p:cNvPr id="4118" name="Рисунок 21">
            <a:hlinkClick r:id="rId2" action="ppaction://hlinksldjump"/>
            <a:extLst>
              <a:ext uri="{FF2B5EF4-FFF2-40B4-BE49-F238E27FC236}">
                <a16:creationId xmlns:a16="http://schemas.microsoft.com/office/drawing/2014/main" id="{530B9293-1C39-4CD2-83C5-C17BAE4606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350" y="6248400"/>
            <a:ext cx="84613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1DE7C4C-1190-4409-95FB-26DBA18D93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632450"/>
            <a:ext cx="8128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AutoShape 13">
            <a:extLst>
              <a:ext uri="{FF2B5EF4-FFF2-40B4-BE49-F238E27FC236}">
                <a16:creationId xmlns:a16="http://schemas.microsoft.com/office/drawing/2014/main" id="{7A3B293F-7FE5-49FC-A449-A2564288B1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" y="5099050"/>
            <a:ext cx="6915150" cy="879475"/>
          </a:xfrm>
          <a:prstGeom prst="roundRect">
            <a:avLst>
              <a:gd name="adj" fmla="val 16667"/>
            </a:avLst>
          </a:prstGeom>
          <a:solidFill>
            <a:srgbClr val="00001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800" b="1" i="1">
                <a:latin typeface="Arial Narrow" panose="020B0606020202030204" pitchFamily="34" charset="0"/>
              </a:rPr>
              <a:t>The seas are dirty because we continue to put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800" b="1" i="1">
                <a:latin typeface="Arial Narrow" panose="020B0606020202030204" pitchFamily="34" charset="0"/>
              </a:rPr>
              <a:t>chemicals and</a:t>
            </a:r>
            <a:r>
              <a:rPr lang="ru-RU" altLang="ru-RU" sz="2800" b="1" i="1">
                <a:latin typeface="Arial Narrow" panose="020B0606020202030204" pitchFamily="34" charset="0"/>
              </a:rPr>
              <a:t> </a:t>
            </a:r>
            <a:r>
              <a:rPr lang="en-US" altLang="ru-RU" sz="2800" b="1" i="1">
                <a:latin typeface="Arial Narrow" panose="020B0606020202030204" pitchFamily="34" charset="0"/>
              </a:rPr>
              <a:t>litter into them</a:t>
            </a:r>
            <a:r>
              <a:rPr lang="en-US" altLang="ru-RU" sz="2800" b="1" i="1"/>
              <a:t>.</a:t>
            </a:r>
            <a:endParaRPr lang="ru-RU" altLang="ru-RU" sz="2800" b="1"/>
          </a:p>
        </p:txBody>
      </p:sp>
      <p:sp>
        <p:nvSpPr>
          <p:cNvPr id="25" name="AutoShape 13">
            <a:extLst>
              <a:ext uri="{FF2B5EF4-FFF2-40B4-BE49-F238E27FC236}">
                <a16:creationId xmlns:a16="http://schemas.microsoft.com/office/drawing/2014/main" id="{83CE3E7F-1132-4399-A043-69E05F7ADB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5105400"/>
            <a:ext cx="6915150" cy="879475"/>
          </a:xfrm>
          <a:prstGeom prst="roundRect">
            <a:avLst>
              <a:gd name="adj" fmla="val 16667"/>
            </a:avLst>
          </a:prstGeom>
          <a:solidFill>
            <a:srgbClr val="00001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800" b="1" i="1">
                <a:latin typeface="Arial Narrow" panose="020B0606020202030204" pitchFamily="34" charset="0"/>
              </a:rPr>
              <a:t>The gases from aerosol cans and refrigerators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800" b="1" i="1">
                <a:latin typeface="Arial Narrow" panose="020B0606020202030204" pitchFamily="34" charset="0"/>
              </a:rPr>
              <a:t>can destroy it.	</a:t>
            </a:r>
            <a:endParaRPr lang="ru-RU" altLang="ru-RU" sz="2800" b="1"/>
          </a:p>
        </p:txBody>
      </p:sp>
      <p:sp>
        <p:nvSpPr>
          <p:cNvPr id="26" name="AutoShape 13">
            <a:extLst>
              <a:ext uri="{FF2B5EF4-FFF2-40B4-BE49-F238E27FC236}">
                <a16:creationId xmlns:a16="http://schemas.microsoft.com/office/drawing/2014/main" id="{C9C667F5-9FD5-463B-AAB8-A2328A1679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5105400"/>
            <a:ext cx="6915150" cy="879475"/>
          </a:xfrm>
          <a:prstGeom prst="roundRect">
            <a:avLst>
              <a:gd name="adj" fmla="val 16667"/>
            </a:avLst>
          </a:prstGeom>
          <a:solidFill>
            <a:srgbClr val="00001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600" b="1" i="1">
                <a:latin typeface="Arial Narrow" panose="020B0606020202030204" pitchFamily="34" charset="0"/>
              </a:rPr>
              <a:t>Paper comes from trees. If we use a lot of paper we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600" b="1" i="1">
                <a:latin typeface="Arial Narrow" panose="020B0606020202030204" pitchFamily="34" charset="0"/>
              </a:rPr>
              <a:t>kill a lot of trees. Many forests disappear every year.	</a:t>
            </a:r>
            <a:endParaRPr lang="ru-RU" altLang="ru-RU" sz="2600" b="1"/>
          </a:p>
        </p:txBody>
      </p:sp>
      <p:sp>
        <p:nvSpPr>
          <p:cNvPr id="27" name="AutoShape 13">
            <a:extLst>
              <a:ext uri="{FF2B5EF4-FFF2-40B4-BE49-F238E27FC236}">
                <a16:creationId xmlns:a16="http://schemas.microsoft.com/office/drawing/2014/main" id="{1753C21E-4DFF-4F46-830C-0031C3F1B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5105400"/>
            <a:ext cx="6915150" cy="879475"/>
          </a:xfrm>
          <a:prstGeom prst="roundRect">
            <a:avLst>
              <a:gd name="adj" fmla="val 16667"/>
            </a:avLst>
          </a:prstGeom>
          <a:solidFill>
            <a:srgbClr val="00001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800" b="1" i="1">
                <a:latin typeface="Arial Narrow" panose="020B0606020202030204" pitchFamily="34" charset="0"/>
              </a:rPr>
              <a:t>We spend too much energy and burn a lot of gas,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800" b="1" i="1">
                <a:latin typeface="Arial Narrow" panose="020B0606020202030204" pitchFamily="34" charset="0"/>
              </a:rPr>
              <a:t>coal and oil. This causes global warming.</a:t>
            </a:r>
            <a:endParaRPr lang="ru-RU" altLang="ru-RU" sz="2800" b="1"/>
          </a:p>
        </p:txBody>
      </p:sp>
      <p:sp>
        <p:nvSpPr>
          <p:cNvPr id="28" name="AutoShape 13">
            <a:extLst>
              <a:ext uri="{FF2B5EF4-FFF2-40B4-BE49-F238E27FC236}">
                <a16:creationId xmlns:a16="http://schemas.microsoft.com/office/drawing/2014/main" id="{8435A025-AE42-4880-A565-455873130B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5105400"/>
            <a:ext cx="6915150" cy="879475"/>
          </a:xfrm>
          <a:prstGeom prst="roundRect">
            <a:avLst>
              <a:gd name="adj" fmla="val 16667"/>
            </a:avLst>
          </a:prstGeom>
          <a:solidFill>
            <a:srgbClr val="00001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800" b="1" i="1">
                <a:latin typeface="Arial Narrow" panose="020B0606020202030204" pitchFamily="34" charset="0"/>
              </a:rPr>
              <a:t>We pollute the atmosphere and disturb the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800" b="1" i="1">
                <a:latin typeface="Arial Narrow" panose="020B0606020202030204" pitchFamily="34" charset="0"/>
              </a:rPr>
              <a:t>wildlife. A lot of animals are disappearing.</a:t>
            </a:r>
            <a:endParaRPr lang="ru-RU" altLang="ru-RU" sz="2800" b="1"/>
          </a:p>
        </p:txBody>
      </p:sp>
      <p:sp>
        <p:nvSpPr>
          <p:cNvPr id="29" name="AutoShape 13">
            <a:extLst>
              <a:ext uri="{FF2B5EF4-FFF2-40B4-BE49-F238E27FC236}">
                <a16:creationId xmlns:a16="http://schemas.microsoft.com/office/drawing/2014/main" id="{9AC545A3-64FB-4A6C-A538-D66141645A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5105400"/>
            <a:ext cx="6915150" cy="879475"/>
          </a:xfrm>
          <a:prstGeom prst="roundRect">
            <a:avLst>
              <a:gd name="adj" fmla="val 16667"/>
            </a:avLst>
          </a:prstGeom>
          <a:solidFill>
            <a:srgbClr val="00001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800" b="1" i="1">
                <a:latin typeface="Arial Narrow" panose="020B0606020202030204" pitchFamily="34" charset="0"/>
              </a:rPr>
              <a:t>Our factories throw a lot of dirt.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800" b="1" i="1">
                <a:latin typeface="Arial Narrow" panose="020B0606020202030204" pitchFamily="34" charset="0"/>
              </a:rPr>
              <a:t>We are polluting the atmosphere.</a:t>
            </a:r>
            <a:endParaRPr lang="ru-RU" altLang="ru-RU" sz="2800" b="1"/>
          </a:p>
        </p:txBody>
      </p:sp>
      <p:sp>
        <p:nvSpPr>
          <p:cNvPr id="30" name="AutoShape 13">
            <a:extLst>
              <a:ext uri="{FF2B5EF4-FFF2-40B4-BE49-F238E27FC236}">
                <a16:creationId xmlns:a16="http://schemas.microsoft.com/office/drawing/2014/main" id="{18FFD0E3-8AB6-4F65-A682-1B7E2DF408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5105400"/>
            <a:ext cx="6915150" cy="879475"/>
          </a:xfrm>
          <a:prstGeom prst="roundRect">
            <a:avLst>
              <a:gd name="adj" fmla="val 16667"/>
            </a:avLst>
          </a:prstGeom>
          <a:solidFill>
            <a:srgbClr val="00001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500" b="1" i="1">
                <a:latin typeface="Arial Narrow" panose="020B0606020202030204" pitchFamily="34" charset="0"/>
              </a:rPr>
              <a:t>We throw away so much glass, paper, metal and plastic.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500" b="1" i="1">
                <a:latin typeface="Arial Narrow" panose="020B0606020202030204" pitchFamily="34" charset="0"/>
              </a:rPr>
              <a:t>We mustn’t do that. We can recycle and reuse them.</a:t>
            </a:r>
            <a:endParaRPr lang="ru-RU" altLang="ru-RU" sz="2500" b="1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 nodeType="clickPar">
                      <p:stCondLst>
                        <p:cond delay="0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mph" presetSubtype="2" accel="3333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0" dur="3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1" dur="3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3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mph" presetSubtype="2" accel="3333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9" dur="3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0" dur="3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3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mph" presetSubtype="2" accel="3333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8" dur="3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9" dur="3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0" dur="3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accel="3333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3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8" dur="3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3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mph" presetSubtype="2" accel="3333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6" dur="3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7" dur="3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8" dur="3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</p:stCondLst>
                      <p:childTnLst>
                        <p:par>
                          <p:cTn id="1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 nodeType="clickPar">
                      <p:stCondLst>
                        <p:cond delay="indefinite"/>
                      </p:stCondLst>
                      <p:childTnLst>
                        <p:par>
                          <p:cTn id="2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mph" presetSubtype="2" accel="3333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5" dur="3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6" dur="3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7" dur="3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 nodeType="clickPar">
                      <p:stCondLst>
                        <p:cond delay="indefinite"/>
                      </p:stCondLst>
                      <p:childTnLst>
                        <p:par>
                          <p:cTn id="2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0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 nodeType="clickPar">
                      <p:stCondLst>
                        <p:cond delay="indefinite"/>
                      </p:stCondLst>
                      <p:childTnLst>
                        <p:par>
                          <p:cTn id="2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mph" presetSubtype="2" accel="3333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4" dur="30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5" dur="30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6" dur="30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 nodeType="clickPar">
                      <p:stCondLst>
                        <p:cond delay="indefinite"/>
                      </p:stCondLst>
                      <p:childTnLst>
                        <p:par>
                          <p:cTn id="2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2540" grpId="0" animBg="1"/>
      <p:bldP spid="22541" grpId="0" animBg="1"/>
      <p:bldP spid="22542" grpId="0" animBg="1"/>
      <p:bldP spid="22543" grpId="0" animBg="1"/>
      <p:bldP spid="22544" grpId="0" animBg="1"/>
      <p:bldP spid="22545" grpId="0" animBg="1"/>
      <p:bldP spid="22546" grpId="0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Cloud">
            <a:extLst>
              <a:ext uri="{FF2B5EF4-FFF2-40B4-BE49-F238E27FC236}">
                <a16:creationId xmlns:a16="http://schemas.microsoft.com/office/drawing/2014/main" id="{C482B567-27AA-40CF-B6BF-0BB122CEBF56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 rot="-613955">
            <a:off x="304800" y="152400"/>
            <a:ext cx="1676400" cy="11223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31750">
            <a:solidFill>
              <a:srgbClr val="99CC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3557" name="WordArt 5">
            <a:extLst>
              <a:ext uri="{FF2B5EF4-FFF2-40B4-BE49-F238E27FC236}">
                <a16:creationId xmlns:a16="http://schemas.microsoft.com/office/drawing/2014/main" id="{0C35B10E-5FD9-48FD-8E7F-1F8D7B0890A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7200" y="457200"/>
            <a:ext cx="127635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2800" i="1" kern="10" dirty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en-GB" sz="2800" b="1" i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Narrow" panose="020B0606020202030204" pitchFamily="34" charset="0"/>
              </a:rPr>
              <a:t>2nd round</a:t>
            </a:r>
            <a:endParaRPr lang="ru-RU" sz="28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chemeClr val="accent1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3558" name="Cloud">
            <a:extLst>
              <a:ext uri="{FF2B5EF4-FFF2-40B4-BE49-F238E27FC236}">
                <a16:creationId xmlns:a16="http://schemas.microsoft.com/office/drawing/2014/main" id="{5ECCC563-B507-4B9D-ABC2-1CADFDD86A60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 rot="237528">
            <a:off x="4260850" y="-7938"/>
            <a:ext cx="4271963" cy="213995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3366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3577" name="Text Box 25">
            <a:extLst>
              <a:ext uri="{FF2B5EF4-FFF2-40B4-BE49-F238E27FC236}">
                <a16:creationId xmlns:a16="http://schemas.microsoft.com/office/drawing/2014/main" id="{32D776B1-77B9-4B0B-899A-6CCBCCEEA2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565" y="3657600"/>
            <a:ext cx="1931435" cy="5847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pt-BR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destroy</a:t>
            </a:r>
            <a:endParaRPr lang="ru-RU" altLang="ru-RU" dirty="0"/>
          </a:p>
        </p:txBody>
      </p:sp>
      <p:sp>
        <p:nvSpPr>
          <p:cNvPr id="23579" name="WordArt 27">
            <a:extLst>
              <a:ext uri="{FF2B5EF4-FFF2-40B4-BE49-F238E27FC236}">
                <a16:creationId xmlns:a16="http://schemas.microsoft.com/office/drawing/2014/main" id="{18C9C484-88D8-4B3E-8B66-7A634B9B637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8575" y="2743200"/>
            <a:ext cx="9039225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t-BR" sz="44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p d e i s h t y r b o l c a n u</a:t>
            </a:r>
            <a:endParaRPr lang="ru-RU" sz="44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128" name="Рисунок 7">
            <a:hlinkClick r:id="rId2" action="ppaction://hlinksldjump"/>
            <a:extLst>
              <a:ext uri="{FF2B5EF4-FFF2-40B4-BE49-F238E27FC236}">
                <a16:creationId xmlns:a16="http://schemas.microsoft.com/office/drawing/2014/main" id="{132CCE26-CC0C-4104-89BB-A5FF2CFE18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350" y="6248400"/>
            <a:ext cx="84613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C341F88-2849-48BD-87B5-8095323358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632450"/>
            <a:ext cx="8128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25">
            <a:extLst>
              <a:ext uri="{FF2B5EF4-FFF2-40B4-BE49-F238E27FC236}">
                <a16:creationId xmlns:a16="http://schemas.microsoft.com/office/drawing/2014/main" id="{275D63FF-AFB7-4B02-9B19-2472BF82E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6791" y="3798577"/>
            <a:ext cx="1780111" cy="5847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pt-BR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disturb</a:t>
            </a:r>
            <a:endParaRPr lang="ru-RU" altLang="ru-RU" dirty="0"/>
          </a:p>
        </p:txBody>
      </p:sp>
      <p:sp>
        <p:nvSpPr>
          <p:cNvPr id="19" name="Text Box 25">
            <a:extLst>
              <a:ext uri="{FF2B5EF4-FFF2-40B4-BE49-F238E27FC236}">
                <a16:creationId xmlns:a16="http://schemas.microsoft.com/office/drawing/2014/main" id="{F76A8FFC-7135-4256-A48F-95931AEE0F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1857" y="3567364"/>
            <a:ext cx="1422377" cy="5847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pt-BR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spoil</a:t>
            </a:r>
            <a:endParaRPr lang="ru-RU" altLang="ru-RU" dirty="0"/>
          </a:p>
        </p:txBody>
      </p:sp>
      <p:sp>
        <p:nvSpPr>
          <p:cNvPr id="20" name="Text Box 25">
            <a:extLst>
              <a:ext uri="{FF2B5EF4-FFF2-40B4-BE49-F238E27FC236}">
                <a16:creationId xmlns:a16="http://schemas.microsoft.com/office/drawing/2014/main" id="{C72EF7D7-D6BC-477F-A470-3D9C4ED830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3753694"/>
            <a:ext cx="1684402" cy="5847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pt-BR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nature</a:t>
            </a:r>
            <a:endParaRPr lang="ru-RU" altLang="ru-RU" dirty="0"/>
          </a:p>
        </p:txBody>
      </p:sp>
      <p:sp>
        <p:nvSpPr>
          <p:cNvPr id="21" name="Text Box 25">
            <a:extLst>
              <a:ext uri="{FF2B5EF4-FFF2-40B4-BE49-F238E27FC236}">
                <a16:creationId xmlns:a16="http://schemas.microsoft.com/office/drawing/2014/main" id="{4041EC08-26D2-4171-8D36-B13DCB513C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150" y="4451372"/>
            <a:ext cx="1768876" cy="5847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pt-BR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plastic</a:t>
            </a:r>
            <a:endParaRPr lang="ru-RU" altLang="ru-RU" dirty="0"/>
          </a:p>
        </p:txBody>
      </p:sp>
      <p:sp>
        <p:nvSpPr>
          <p:cNvPr id="22" name="Text Box 25">
            <a:extLst>
              <a:ext uri="{FF2B5EF4-FFF2-40B4-BE49-F238E27FC236}">
                <a16:creationId xmlns:a16="http://schemas.microsoft.com/office/drawing/2014/main" id="{37F6C25A-DD51-4A60-847F-F39169424F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0511" y="4584412"/>
            <a:ext cx="1419489" cy="5847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pt-BR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earth</a:t>
            </a:r>
            <a:endParaRPr lang="ru-RU" altLang="ru-RU" dirty="0"/>
          </a:p>
        </p:txBody>
      </p:sp>
      <p:sp>
        <p:nvSpPr>
          <p:cNvPr id="23" name="Text Box 25">
            <a:extLst>
              <a:ext uri="{FF2B5EF4-FFF2-40B4-BE49-F238E27FC236}">
                <a16:creationId xmlns:a16="http://schemas.microsoft.com/office/drawing/2014/main" id="{9C12B62B-A5B0-4FA1-9FEB-E103156265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3341" y="4584412"/>
            <a:ext cx="1423458" cy="5847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pt-BR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plant</a:t>
            </a:r>
            <a:endParaRPr lang="ru-RU" altLang="ru-RU" dirty="0"/>
          </a:p>
        </p:txBody>
      </p:sp>
      <p:sp>
        <p:nvSpPr>
          <p:cNvPr id="24" name="Text Box 25">
            <a:extLst>
              <a:ext uri="{FF2B5EF4-FFF2-40B4-BE49-F238E27FC236}">
                <a16:creationId xmlns:a16="http://schemas.microsoft.com/office/drawing/2014/main" id="{722D4CE0-DD3A-4E3D-ACDD-AE55AC3089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0" y="4742690"/>
            <a:ext cx="2124587" cy="5847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pt-BR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industry</a:t>
            </a:r>
            <a:endParaRPr lang="ru-RU" altLang="ru-RU" dirty="0"/>
          </a:p>
        </p:txBody>
      </p:sp>
      <p:sp>
        <p:nvSpPr>
          <p:cNvPr id="25" name="Text Box 25">
            <a:extLst>
              <a:ext uri="{FF2B5EF4-FFF2-40B4-BE49-F238E27FC236}">
                <a16:creationId xmlns:a16="http://schemas.microsoft.com/office/drawing/2014/main" id="{A30BE4A5-60CE-4920-A150-7B1961E7ED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5370651"/>
            <a:ext cx="2896611" cy="5847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pt-BR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countryside</a:t>
            </a:r>
            <a:endParaRPr lang="ru-RU" altLang="ru-RU" dirty="0"/>
          </a:p>
        </p:txBody>
      </p:sp>
      <p:sp>
        <p:nvSpPr>
          <p:cNvPr id="26" name="WordArt 7">
            <a:extLst>
              <a:ext uri="{FF2B5EF4-FFF2-40B4-BE49-F238E27FC236}">
                <a16:creationId xmlns:a16="http://schemas.microsoft.com/office/drawing/2014/main" id="{07EBDAFE-7A11-4C96-B8E7-3BB79CF7949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724400" y="914400"/>
            <a:ext cx="3456000" cy="864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en-GB" sz="4000" b="1" kern="10" dirty="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 Narrow" panose="020B0606020202030204" pitchFamily="34" charset="0"/>
              </a:rPr>
              <a:t>Word power</a:t>
            </a:r>
            <a:endParaRPr lang="ru-RU" sz="4000" b="1" kern="10" dirty="0">
              <a:ln w="9525">
                <a:solidFill>
                  <a:schemeClr val="hlink"/>
                </a:solidFill>
                <a:round/>
                <a:headEnd/>
                <a:tailEnd/>
              </a:ln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9" presetClass="entr" presetSubtype="0" ac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7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7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7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57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3556" grpId="0" animBg="1"/>
      <p:bldP spid="23557" grpId="0" animBg="1"/>
      <p:bldP spid="23558" grpId="0" animBg="1"/>
      <p:bldP spid="23577" grpId="0" build="allAtOnce" animBg="1"/>
      <p:bldP spid="23579" grpId="0" animBg="1"/>
      <p:bldP spid="18" grpId="0" build="allAtOnce" animBg="1"/>
      <p:bldP spid="19" grpId="0" build="allAtOnce" animBg="1"/>
      <p:bldP spid="20" grpId="0" build="allAtOnce" animBg="1"/>
      <p:bldP spid="21" grpId="0" build="allAtOnce" animBg="1"/>
      <p:bldP spid="22" grpId="0" build="allAtOnce" animBg="1"/>
      <p:bldP spid="23" grpId="0" build="allAtOnce" animBg="1"/>
      <p:bldP spid="24" grpId="0" build="allAtOnce" animBg="1"/>
      <p:bldP spid="25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Cloud">
            <a:extLst>
              <a:ext uri="{FF2B5EF4-FFF2-40B4-BE49-F238E27FC236}">
                <a16:creationId xmlns:a16="http://schemas.microsoft.com/office/drawing/2014/main" id="{E7B3AD98-6243-4624-9598-942E081D86CE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 rot="-613955">
            <a:off x="304800" y="152400"/>
            <a:ext cx="1676400" cy="11223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31750">
            <a:solidFill>
              <a:srgbClr val="99CC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4581" name="WordArt 5">
            <a:extLst>
              <a:ext uri="{FF2B5EF4-FFF2-40B4-BE49-F238E27FC236}">
                <a16:creationId xmlns:a16="http://schemas.microsoft.com/office/drawing/2014/main" id="{5FF7D912-0FE5-4C77-A2FE-AB1F86CF25F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7200" y="457200"/>
            <a:ext cx="127635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2800" i="1" kern="10" dirty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en-GB" sz="2800" b="1" i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Narrow" panose="020B0606020202030204" pitchFamily="34" charset="0"/>
              </a:rPr>
              <a:t>3rd round</a:t>
            </a:r>
            <a:endParaRPr lang="ru-RU" sz="28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chemeClr val="accent1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4582" name="Cloud">
            <a:extLst>
              <a:ext uri="{FF2B5EF4-FFF2-40B4-BE49-F238E27FC236}">
                <a16:creationId xmlns:a16="http://schemas.microsoft.com/office/drawing/2014/main" id="{08DA5720-BA7C-4571-8504-B666BD755ECD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 rot="237528">
            <a:off x="4260850" y="-7938"/>
            <a:ext cx="4271963" cy="213995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3366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4583" name="WordArt 7">
            <a:extLst>
              <a:ext uri="{FF2B5EF4-FFF2-40B4-BE49-F238E27FC236}">
                <a16:creationId xmlns:a16="http://schemas.microsoft.com/office/drawing/2014/main" id="{764307C5-E5AE-4C54-8FE9-74446AAA3BE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773600" y="685800"/>
            <a:ext cx="3456000" cy="8640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27259"/>
              </a:avLst>
            </a:prstTxWarp>
          </a:bodyPr>
          <a:lstStyle/>
          <a:p>
            <a:pPr algn="ctr"/>
            <a:r>
              <a:rPr lang="en-GB" sz="4000" b="1" kern="10" dirty="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 Narrow" panose="020B0606020202030204" pitchFamily="34" charset="0"/>
              </a:rPr>
              <a:t>Wrong advice</a:t>
            </a:r>
            <a:endParaRPr lang="ru-RU" sz="4000" b="1" kern="10" dirty="0">
              <a:ln w="9525">
                <a:solidFill>
                  <a:schemeClr val="hlink"/>
                </a:solidFill>
                <a:round/>
                <a:headEnd/>
                <a:tailEnd/>
              </a:ln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sp>
        <p:nvSpPr>
          <p:cNvPr id="6150" name="Text Box 8">
            <a:extLst>
              <a:ext uri="{FF2B5EF4-FFF2-40B4-BE49-F238E27FC236}">
                <a16:creationId xmlns:a16="http://schemas.microsoft.com/office/drawing/2014/main" id="{5C2CB37F-9840-4C6F-9CEC-6CECFF77F2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528888"/>
            <a:ext cx="8382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4585" name="Text Box 9">
            <a:extLst>
              <a:ext uri="{FF2B5EF4-FFF2-40B4-BE49-F238E27FC236}">
                <a16:creationId xmlns:a16="http://schemas.microsoft.com/office/drawing/2014/main" id="{45D512ED-1F1A-43A2-A7EB-DA5AE551CE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25" y="2133600"/>
            <a:ext cx="8839200" cy="65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en-US" altLang="ru-RU" sz="2800" b="1" dirty="0">
                <a:solidFill>
                  <a:srgbClr val="FCF600"/>
                </a:solidFill>
                <a:latin typeface="+mn-lt"/>
                <a:cs typeface="Times New Roman" panose="02020603050405020304" pitchFamily="18" charset="0"/>
              </a:rPr>
              <a:t>1. Give your old clothes or toys the people in need.</a:t>
            </a:r>
          </a:p>
        </p:txBody>
      </p:sp>
      <p:pic>
        <p:nvPicPr>
          <p:cNvPr id="6152" name="Рисунок 7">
            <a:hlinkClick r:id="rId2" action="ppaction://hlinksldjump"/>
            <a:extLst>
              <a:ext uri="{FF2B5EF4-FFF2-40B4-BE49-F238E27FC236}">
                <a16:creationId xmlns:a16="http://schemas.microsoft.com/office/drawing/2014/main" id="{FD52A81A-4BE3-424F-8332-2F5C83566D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350" y="6248400"/>
            <a:ext cx="84613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9">
            <a:extLst>
              <a:ext uri="{FF2B5EF4-FFF2-40B4-BE49-F238E27FC236}">
                <a16:creationId xmlns:a16="http://schemas.microsoft.com/office/drawing/2014/main" id="{FC9FCBD7-AA10-4480-8256-947372F2FB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" y="2801938"/>
            <a:ext cx="8839200" cy="660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en-US" altLang="ru-RU" sz="2800" b="1">
                <a:solidFill>
                  <a:srgbClr val="FCF600"/>
                </a:solidFill>
                <a:latin typeface="+mn-lt"/>
                <a:cs typeface="Times New Roman" panose="02020603050405020304" pitchFamily="18" charset="0"/>
              </a:rPr>
              <a:t>2. Don’t use toxic oven cleaners.</a:t>
            </a:r>
            <a:endParaRPr lang="ar-SA" altLang="ru-RU" sz="2800" b="1">
              <a:solidFill>
                <a:srgbClr val="FCF6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1" name="Text Box 9">
            <a:extLst>
              <a:ext uri="{FF2B5EF4-FFF2-40B4-BE49-F238E27FC236}">
                <a16:creationId xmlns:a16="http://schemas.microsoft.com/office/drawing/2014/main" id="{6EC229A2-5C8C-4516-8F06-790CCBDFFD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25" y="3470275"/>
            <a:ext cx="8839200" cy="65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en-US" altLang="ru-RU" sz="2800" b="1">
                <a:solidFill>
                  <a:srgbClr val="FCF600"/>
                </a:solidFill>
                <a:latin typeface="+mn-lt"/>
                <a:cs typeface="Times New Roman" panose="02020603050405020304" pitchFamily="18" charset="0"/>
              </a:rPr>
              <a:t>3. Teaching somebody first aid is a good idea.</a:t>
            </a:r>
          </a:p>
        </p:txBody>
      </p:sp>
      <p:sp>
        <p:nvSpPr>
          <p:cNvPr id="12" name="Text Box 9">
            <a:extLst>
              <a:ext uri="{FF2B5EF4-FFF2-40B4-BE49-F238E27FC236}">
                <a16:creationId xmlns:a16="http://schemas.microsoft.com/office/drawing/2014/main" id="{78C8B4BB-C711-4DBE-988E-3D8C8BF7D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4148138"/>
            <a:ext cx="8839200" cy="65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en-US" altLang="ru-RU" sz="2800" b="1">
                <a:solidFill>
                  <a:srgbClr val="FCF600"/>
                </a:solidFill>
                <a:latin typeface="+mn-lt"/>
                <a:cs typeface="Times New Roman" panose="02020603050405020304" pitchFamily="18" charset="0"/>
              </a:rPr>
              <a:t>4. Make your contribution by planting trees.</a:t>
            </a:r>
          </a:p>
        </p:txBody>
      </p:sp>
      <p:sp>
        <p:nvSpPr>
          <p:cNvPr id="13" name="Text Box 9">
            <a:extLst>
              <a:ext uri="{FF2B5EF4-FFF2-40B4-BE49-F238E27FC236}">
                <a16:creationId xmlns:a16="http://schemas.microsoft.com/office/drawing/2014/main" id="{497E6796-B8C5-46D7-A8BB-E2ABE50611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25" y="4849813"/>
            <a:ext cx="8839200" cy="660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en-US" altLang="ru-RU" sz="2800" b="1" dirty="0">
                <a:solidFill>
                  <a:srgbClr val="FCF600"/>
                </a:solidFill>
                <a:latin typeface="+mn-lt"/>
                <a:cs typeface="Times New Roman" panose="02020603050405020304" pitchFamily="18" charset="0"/>
              </a:rPr>
              <a:t>5. Throw away old clothes and toys.</a:t>
            </a:r>
            <a:endParaRPr lang="ar-SA" altLang="ru-RU" sz="2800" b="1" dirty="0">
              <a:solidFill>
                <a:srgbClr val="FCF600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45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 nodeType="clickPar">
                      <p:stCondLst>
                        <p:cond delay="0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 nodeType="clickPar">
                      <p:stCondLst>
                        <p:cond delay="0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 nodeType="clickPar">
                      <p:stCondLst>
                        <p:cond delay="0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4585" grpId="0" build="allAtOnce"/>
      <p:bldP spid="24585" grpId="1" build="allAtOnce"/>
      <p:bldP spid="10" grpId="0" build="allAtOnce"/>
      <p:bldP spid="10" grpId="1" build="allAtOnce"/>
      <p:bldP spid="11" grpId="0" build="allAtOnce"/>
      <p:bldP spid="11" grpId="1" build="allAtOnce"/>
      <p:bldP spid="12" grpId="0" build="allAtOnce"/>
      <p:bldP spid="12" grpId="1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10">
            <a:extLst>
              <a:ext uri="{FF2B5EF4-FFF2-40B4-BE49-F238E27FC236}">
                <a16:creationId xmlns:a16="http://schemas.microsoft.com/office/drawing/2014/main" id="{BCBCD698-9184-482D-B218-62FF74D8D2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1" y="4800600"/>
            <a:ext cx="89154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ru-RU" sz="2800" b="1" i="1" dirty="0">
                <a:solidFill>
                  <a:srgbClr val="FCF600"/>
                </a:solidFill>
                <a:latin typeface="+mn-lt"/>
              </a:rPr>
              <a:t>5. Environmental pollution spoils the natural beauty of our planet.</a:t>
            </a:r>
            <a:endParaRPr lang="ru-RU" altLang="ru-RU" sz="2800" b="1" i="1" dirty="0">
              <a:solidFill>
                <a:srgbClr val="FCF600"/>
              </a:solidFill>
              <a:latin typeface="+mn-lt"/>
            </a:endParaRPr>
          </a:p>
        </p:txBody>
      </p:sp>
      <p:sp>
        <p:nvSpPr>
          <p:cNvPr id="15" name="Text Box 10">
            <a:extLst>
              <a:ext uri="{FF2B5EF4-FFF2-40B4-BE49-F238E27FC236}">
                <a16:creationId xmlns:a16="http://schemas.microsoft.com/office/drawing/2014/main" id="{78E9893E-134E-48F6-B3BE-3C6DD76CC7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1" y="4062413"/>
            <a:ext cx="8915400" cy="65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en-US" altLang="ru-RU" sz="2800" b="1" i="1">
                <a:solidFill>
                  <a:srgbClr val="FCF600"/>
                </a:solidFill>
                <a:latin typeface="+mn-lt"/>
              </a:rPr>
              <a:t>4. The pollution killed lots of fish and baby ducks.</a:t>
            </a:r>
            <a:endParaRPr lang="ru-RU" altLang="ru-RU" sz="2800" b="1" i="1">
              <a:solidFill>
                <a:srgbClr val="FCF600"/>
              </a:solidFill>
              <a:latin typeface="+mn-lt"/>
            </a:endParaRPr>
          </a:p>
        </p:txBody>
      </p:sp>
      <p:sp>
        <p:nvSpPr>
          <p:cNvPr id="13" name="Text Box 10">
            <a:extLst>
              <a:ext uri="{FF2B5EF4-FFF2-40B4-BE49-F238E27FC236}">
                <a16:creationId xmlns:a16="http://schemas.microsoft.com/office/drawing/2014/main" id="{4FC5584F-3833-46B0-ABD4-9F20BB365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1" y="3429000"/>
            <a:ext cx="8915400" cy="66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en-US" altLang="ru-RU" sz="2800" b="1" i="1">
                <a:solidFill>
                  <a:srgbClr val="FCF600"/>
                </a:solidFill>
                <a:latin typeface="+mn-lt"/>
              </a:rPr>
              <a:t>3. Don’t  throw garbage in water.</a:t>
            </a:r>
            <a:endParaRPr lang="ru-RU" altLang="ru-RU" sz="2800" b="1" i="1">
              <a:solidFill>
                <a:srgbClr val="FCF600"/>
              </a:solidFill>
              <a:latin typeface="+mn-lt"/>
            </a:endParaRP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5BAA6F17-1684-4B9E-BD58-0C6146C810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1" y="2843212"/>
            <a:ext cx="8915400" cy="65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en-US" altLang="ru-RU" sz="2800" b="1" i="1">
                <a:solidFill>
                  <a:srgbClr val="FCF600"/>
                </a:solidFill>
                <a:latin typeface="+mn-lt"/>
              </a:rPr>
              <a:t>2. People are not allowed to visit nature reserves.</a:t>
            </a:r>
            <a:endParaRPr lang="ru-RU" altLang="ru-RU" sz="2800" b="1" i="1">
              <a:solidFill>
                <a:srgbClr val="FCF600"/>
              </a:solidFill>
              <a:latin typeface="+mn-lt"/>
            </a:endParaRPr>
          </a:p>
        </p:txBody>
      </p:sp>
      <p:sp>
        <p:nvSpPr>
          <p:cNvPr id="25610" name="Text Box 10">
            <a:extLst>
              <a:ext uri="{FF2B5EF4-FFF2-40B4-BE49-F238E27FC236}">
                <a16:creationId xmlns:a16="http://schemas.microsoft.com/office/drawing/2014/main" id="{A57F7F14-0641-4675-B5DC-2CFBCCDC6E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1" y="2157412"/>
            <a:ext cx="8915400" cy="65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FontTx/>
              <a:buAutoNum type="arabicPeriod"/>
            </a:pPr>
            <a:r>
              <a:rPr lang="en-US" altLang="ru-RU" sz="2800" b="1" i="1">
                <a:solidFill>
                  <a:srgbClr val="FCF600"/>
                </a:solidFill>
                <a:latin typeface="+mn-lt"/>
              </a:rPr>
              <a:t>There are lots of recycling bins at supermarkets.</a:t>
            </a:r>
            <a:endParaRPr lang="ru-RU" altLang="ru-RU" sz="2800" b="1" i="1">
              <a:solidFill>
                <a:srgbClr val="FCF600"/>
              </a:solidFill>
              <a:latin typeface="+mn-lt"/>
            </a:endParaRPr>
          </a:p>
        </p:txBody>
      </p:sp>
      <p:sp>
        <p:nvSpPr>
          <p:cNvPr id="25604" name="Cloud">
            <a:extLst>
              <a:ext uri="{FF2B5EF4-FFF2-40B4-BE49-F238E27FC236}">
                <a16:creationId xmlns:a16="http://schemas.microsoft.com/office/drawing/2014/main" id="{2129E883-EA53-406E-8A62-7B26326C01AD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 rot="-613955">
            <a:off x="304800" y="152400"/>
            <a:ext cx="1676400" cy="11223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31750">
            <a:solidFill>
              <a:srgbClr val="99CC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5605" name="WordArt 5">
            <a:extLst>
              <a:ext uri="{FF2B5EF4-FFF2-40B4-BE49-F238E27FC236}">
                <a16:creationId xmlns:a16="http://schemas.microsoft.com/office/drawing/2014/main" id="{854BA502-D6A6-41FF-99EF-40980E051B5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7200" y="457200"/>
            <a:ext cx="127635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2800" i="1" kern="10" dirty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en-GB" sz="2800" b="1" i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Narrow" panose="020B0606020202030204" pitchFamily="34" charset="0"/>
              </a:rPr>
              <a:t>4th round</a:t>
            </a:r>
            <a:endParaRPr lang="ru-RU" sz="28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chemeClr val="accent1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5606" name="Cloud">
            <a:extLst>
              <a:ext uri="{FF2B5EF4-FFF2-40B4-BE49-F238E27FC236}">
                <a16:creationId xmlns:a16="http://schemas.microsoft.com/office/drawing/2014/main" id="{7FC1BA9A-A43F-4B38-9447-A2DC078D0914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 rot="237528">
            <a:off x="4260850" y="-7938"/>
            <a:ext cx="4271963" cy="213995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3366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5607" name="WordArt 7">
            <a:extLst>
              <a:ext uri="{FF2B5EF4-FFF2-40B4-BE49-F238E27FC236}">
                <a16:creationId xmlns:a16="http://schemas.microsoft.com/office/drawing/2014/main" id="{AF882E11-14EB-4CD6-ACD5-E771E0148E6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724400" y="914400"/>
            <a:ext cx="3456000" cy="864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en-GB" sz="4000" b="1" kern="10" dirty="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 Narrow" panose="020B0606020202030204" pitchFamily="34" charset="0"/>
              </a:rPr>
              <a:t>Word order</a:t>
            </a:r>
            <a:endParaRPr lang="ru-RU" sz="4000" b="1" kern="10" dirty="0">
              <a:ln w="9525">
                <a:solidFill>
                  <a:schemeClr val="hlink"/>
                </a:solidFill>
                <a:round/>
                <a:headEnd/>
                <a:tailEnd/>
              </a:ln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sp>
        <p:nvSpPr>
          <p:cNvPr id="25608" name="Text Box 8">
            <a:extLst>
              <a:ext uri="{FF2B5EF4-FFF2-40B4-BE49-F238E27FC236}">
                <a16:creationId xmlns:a16="http://schemas.microsoft.com/office/drawing/2014/main" id="{973FB5DF-8339-4CCC-812C-165DDF922B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159000"/>
            <a:ext cx="8750301" cy="65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FontTx/>
              <a:buAutoNum type="arabicPeriod"/>
            </a:pPr>
            <a:r>
              <a:rPr lang="en-US" altLang="ru-RU" sz="2800" b="1" i="1" dirty="0">
                <a:latin typeface="+mn-lt"/>
              </a:rPr>
              <a:t>are at recycling lots of supermarkets There bins.</a:t>
            </a:r>
            <a:endParaRPr lang="ru-RU" altLang="ru-RU" sz="2800" b="1" i="1" dirty="0">
              <a:latin typeface="+mn-lt"/>
            </a:endParaRPr>
          </a:p>
        </p:txBody>
      </p:sp>
      <p:pic>
        <p:nvPicPr>
          <p:cNvPr id="7180" name="Рисунок 7">
            <a:hlinkClick r:id="rId2" action="ppaction://hlinksldjump"/>
            <a:extLst>
              <a:ext uri="{FF2B5EF4-FFF2-40B4-BE49-F238E27FC236}">
                <a16:creationId xmlns:a16="http://schemas.microsoft.com/office/drawing/2014/main" id="{C9E30309-286A-49D3-BDCA-75FD89063B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350" y="6248400"/>
            <a:ext cx="84613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8">
            <a:extLst>
              <a:ext uri="{FF2B5EF4-FFF2-40B4-BE49-F238E27FC236}">
                <a16:creationId xmlns:a16="http://schemas.microsoft.com/office/drawing/2014/main" id="{2B09B9A1-FB5C-460F-89D5-32469D29FF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819400"/>
            <a:ext cx="8750301" cy="65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en-US" altLang="ru-RU" sz="2800" b="1" i="1" dirty="0">
                <a:latin typeface="+mn-lt"/>
              </a:rPr>
              <a:t>2. not  allowed  reserves to visit People are nature.</a:t>
            </a:r>
            <a:endParaRPr lang="ru-RU" altLang="ru-RU" sz="2800" b="1" i="1" dirty="0">
              <a:latin typeface="+mn-lt"/>
            </a:endParaRPr>
          </a:p>
        </p:txBody>
      </p:sp>
      <p:sp>
        <p:nvSpPr>
          <p:cNvPr id="12" name="Text Box 8">
            <a:extLst>
              <a:ext uri="{FF2B5EF4-FFF2-40B4-BE49-F238E27FC236}">
                <a16:creationId xmlns:a16="http://schemas.microsoft.com/office/drawing/2014/main" id="{BEA44C82-0D06-4553-B280-5F6EC21D0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3429000"/>
            <a:ext cx="8750301" cy="66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en-US" altLang="ru-RU" sz="2800" b="1" i="1">
                <a:latin typeface="+mn-lt"/>
              </a:rPr>
              <a:t>3. garbage  water  throw in Don’t.</a:t>
            </a:r>
            <a:endParaRPr lang="ru-RU" altLang="ru-RU" sz="2800" b="1" i="1">
              <a:latin typeface="+mn-lt"/>
            </a:endParaRPr>
          </a:p>
        </p:txBody>
      </p:sp>
      <p:sp>
        <p:nvSpPr>
          <p:cNvPr id="14" name="Text Box 8">
            <a:extLst>
              <a:ext uri="{FF2B5EF4-FFF2-40B4-BE49-F238E27FC236}">
                <a16:creationId xmlns:a16="http://schemas.microsoft.com/office/drawing/2014/main" id="{29F2671F-595D-4BE9-93FE-AF51100AC7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4062413"/>
            <a:ext cx="8750301" cy="65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en-US" altLang="ru-RU" sz="2800" b="1" i="1">
                <a:latin typeface="+mn-lt"/>
              </a:rPr>
              <a:t>4. baby ducks The killed and fish lots of pollution.</a:t>
            </a:r>
            <a:endParaRPr lang="ru-RU" altLang="ru-RU" sz="2800" b="1" i="1">
              <a:latin typeface="+mn-lt"/>
            </a:endParaRPr>
          </a:p>
        </p:txBody>
      </p:sp>
      <p:sp>
        <p:nvSpPr>
          <p:cNvPr id="16" name="Text Box 8">
            <a:extLst>
              <a:ext uri="{FF2B5EF4-FFF2-40B4-BE49-F238E27FC236}">
                <a16:creationId xmlns:a16="http://schemas.microsoft.com/office/drawing/2014/main" id="{CB61A306-88B2-4F5B-A696-C1F59E7D4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4800600"/>
            <a:ext cx="875030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ru-RU" sz="2800" b="1" i="1" dirty="0">
                <a:latin typeface="+mn-lt"/>
              </a:rPr>
              <a:t>5. spoils our Environmental the beauty of natural pollution planet.</a:t>
            </a:r>
            <a:endParaRPr lang="ru-RU" altLang="ru-RU" sz="2800" b="1" i="1" dirty="0">
              <a:latin typeface="+mn-l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56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9" dur="1000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 nodeType="clickPar">
                      <p:stCondLst>
                        <p:cond delay="0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 nodeType="clickPar">
                      <p:stCondLst>
                        <p:cond delay="0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5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 build="allAtOnce"/>
      <p:bldP spid="15" grpId="0" build="allAtOnce"/>
      <p:bldP spid="13" grpId="0" build="allAtOnce"/>
      <p:bldP spid="11" grpId="0" build="allAtOnce"/>
      <p:bldP spid="25610" grpId="0" build="allAtOnce"/>
      <p:bldP spid="25608" grpId="0"/>
      <p:bldP spid="25608" grpId="1"/>
      <p:bldP spid="10" grpId="0"/>
      <p:bldP spid="10" grpId="1"/>
      <p:bldP spid="12" grpId="0"/>
      <p:bldP spid="12" grpId="1"/>
      <p:bldP spid="14" grpId="0"/>
      <p:bldP spid="14" grpId="1"/>
      <p:bldP spid="16" grpId="0"/>
      <p:bldP spid="1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Cloud">
            <a:extLst>
              <a:ext uri="{FF2B5EF4-FFF2-40B4-BE49-F238E27FC236}">
                <a16:creationId xmlns:a16="http://schemas.microsoft.com/office/drawing/2014/main" id="{BFB8F709-F661-47BA-9729-5451BD52D610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 rot="-613955">
            <a:off x="304800" y="152400"/>
            <a:ext cx="1676400" cy="11223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31750">
            <a:solidFill>
              <a:srgbClr val="99CC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7653" name="WordArt 5">
            <a:extLst>
              <a:ext uri="{FF2B5EF4-FFF2-40B4-BE49-F238E27FC236}">
                <a16:creationId xmlns:a16="http://schemas.microsoft.com/office/drawing/2014/main" id="{79722866-5A38-43AB-BB8E-9C959A3B16E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7200" y="457200"/>
            <a:ext cx="127635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2800" i="1" kern="10" dirty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en-GB" sz="2800" b="1" i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Narrow" panose="020B0606020202030204" pitchFamily="34" charset="0"/>
              </a:rPr>
              <a:t>5th round</a:t>
            </a:r>
            <a:endParaRPr lang="ru-RU" sz="28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chemeClr val="accent1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7654" name="Cloud">
            <a:extLst>
              <a:ext uri="{FF2B5EF4-FFF2-40B4-BE49-F238E27FC236}">
                <a16:creationId xmlns:a16="http://schemas.microsoft.com/office/drawing/2014/main" id="{AACFC37F-349A-4F8A-9668-7ACFCE151312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 rot="237528">
            <a:off x="4260850" y="-7938"/>
            <a:ext cx="4271963" cy="213995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3366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7655" name="WordArt 7">
            <a:extLst>
              <a:ext uri="{FF2B5EF4-FFF2-40B4-BE49-F238E27FC236}">
                <a16:creationId xmlns:a16="http://schemas.microsoft.com/office/drawing/2014/main" id="{026243E0-F9B2-445F-B597-FB1A39FE42A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773600" y="609600"/>
            <a:ext cx="3456000" cy="8640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27259"/>
              </a:avLst>
            </a:prstTxWarp>
          </a:bodyPr>
          <a:lstStyle/>
          <a:p>
            <a:pPr algn="ctr"/>
            <a:r>
              <a:rPr lang="en-GB" sz="4000" b="1" kern="10" dirty="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 Narrow" panose="020B0606020202030204" pitchFamily="34" charset="0"/>
              </a:rPr>
              <a:t>Homework</a:t>
            </a:r>
            <a:endParaRPr lang="ru-RU" sz="4000" b="1" kern="10" dirty="0">
              <a:ln w="9525">
                <a:solidFill>
                  <a:schemeClr val="hlink"/>
                </a:solidFill>
                <a:round/>
                <a:headEnd/>
                <a:tailEnd/>
              </a:ln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pic>
        <p:nvPicPr>
          <p:cNvPr id="8198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9B6219F6-C119-486A-AAF1-557129BE1C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350" y="6248400"/>
            <a:ext cx="84613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1F67A14-C6A1-4F95-84EA-40B57FF7BF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632450"/>
            <a:ext cx="8128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AD02B1C1-E447-481B-BF00-C34D4F95E525}"/>
              </a:ext>
            </a:extLst>
          </p:cNvPr>
          <p:cNvSpPr txBox="1">
            <a:spLocks noChangeArrowheads="1"/>
          </p:cNvSpPr>
          <p:nvPr/>
        </p:nvSpPr>
        <p:spPr>
          <a:xfrm>
            <a:off x="446088" y="2590800"/>
            <a:ext cx="8229600" cy="13716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4000" b="1" kern="0" dirty="0">
                <a:solidFill>
                  <a:srgbClr val="FFFF01"/>
                </a:solidFill>
              </a:rPr>
              <a:t>The largest rainforest in the Earth is in Asia.</a:t>
            </a:r>
            <a:r>
              <a:rPr lang="ru-RU" altLang="ru-RU" sz="4000" kern="0" dirty="0"/>
              <a:t> 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2EFDCDEA-C454-4719-B374-D68B3828DFFD}"/>
              </a:ext>
            </a:extLst>
          </p:cNvPr>
          <p:cNvSpPr txBox="1">
            <a:spLocks noChangeArrowheads="1"/>
          </p:cNvSpPr>
          <p:nvPr/>
        </p:nvSpPr>
        <p:spPr>
          <a:xfrm>
            <a:off x="2133600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ru-RU" altLang="ru-RU" b="1" kern="0" dirty="0"/>
              <a:t>1 </a:t>
            </a:r>
            <a:r>
              <a:rPr lang="en-US" altLang="ru-RU" b="1" kern="0" dirty="0"/>
              <a:t>True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05ECCAFF-609D-4E3D-B6E1-EF146D14A6AF}"/>
              </a:ext>
            </a:extLst>
          </p:cNvPr>
          <p:cNvSpPr txBox="1">
            <a:spLocks noChangeArrowheads="1"/>
          </p:cNvSpPr>
          <p:nvPr/>
        </p:nvSpPr>
        <p:spPr>
          <a:xfrm>
            <a:off x="4724400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en-US" altLang="ru-RU" b="1" kern="0" dirty="0"/>
              <a:t>2 False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B864688D-7205-4F1B-A31C-CD05823C461C}"/>
              </a:ext>
            </a:extLst>
          </p:cNvPr>
          <p:cNvSpPr txBox="1">
            <a:spLocks noChangeArrowheads="1"/>
          </p:cNvSpPr>
          <p:nvPr/>
        </p:nvSpPr>
        <p:spPr>
          <a:xfrm>
            <a:off x="21447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ru-RU" altLang="ru-RU" b="1" kern="0" dirty="0"/>
              <a:t>1 </a:t>
            </a:r>
            <a:r>
              <a:rPr lang="en-US" altLang="ru-RU" b="1" kern="0" dirty="0"/>
              <a:t>True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CF8BFD95-141E-4845-B20D-9A939A5DDCEC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2590800"/>
            <a:ext cx="8229600" cy="1905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4000" b="1" dirty="0">
                <a:solidFill>
                  <a:srgbClr val="FFFF01"/>
                </a:solidFill>
              </a:rPr>
              <a:t>The rainforests are the Earth’s lungs because they give oxygen to the atmosphere.</a:t>
            </a:r>
            <a:r>
              <a:rPr lang="ru-RU" altLang="ru-RU" sz="4000" kern="0" dirty="0"/>
              <a:t> 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7CA34168-E1B4-4345-85E0-E4DAA37930F0}"/>
              </a:ext>
            </a:extLst>
          </p:cNvPr>
          <p:cNvSpPr txBox="1">
            <a:spLocks noChangeArrowheads="1"/>
          </p:cNvSpPr>
          <p:nvPr/>
        </p:nvSpPr>
        <p:spPr>
          <a:xfrm>
            <a:off x="47355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en-US" altLang="ru-RU" b="1" kern="0" dirty="0"/>
              <a:t>2 False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471172B6-795A-44AA-91E4-F8E7C6F09FEF}"/>
              </a:ext>
            </a:extLst>
          </p:cNvPr>
          <p:cNvSpPr txBox="1">
            <a:spLocks noChangeArrowheads="1"/>
          </p:cNvSpPr>
          <p:nvPr/>
        </p:nvSpPr>
        <p:spPr>
          <a:xfrm>
            <a:off x="21447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ru-RU" altLang="ru-RU" b="1" kern="0" dirty="0"/>
              <a:t>1 </a:t>
            </a:r>
            <a:r>
              <a:rPr lang="en-US" altLang="ru-RU" b="1" kern="0" dirty="0"/>
              <a:t>True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id="{A4512375-64B0-481C-A8E8-FB192CE7C86A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2590800"/>
            <a:ext cx="8229600" cy="1905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4000" b="1" dirty="0">
                <a:solidFill>
                  <a:srgbClr val="FFFF01"/>
                </a:solidFill>
              </a:rPr>
              <a:t>They give food and shelter to insects, animals and birds.</a:t>
            </a:r>
            <a:endParaRPr lang="ru-RU" altLang="ru-RU" sz="4000" kern="0" dirty="0"/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1C82A488-5A35-4F1F-B926-79F3D80B54D8}"/>
              </a:ext>
            </a:extLst>
          </p:cNvPr>
          <p:cNvSpPr txBox="1">
            <a:spLocks noChangeArrowheads="1"/>
          </p:cNvSpPr>
          <p:nvPr/>
        </p:nvSpPr>
        <p:spPr>
          <a:xfrm>
            <a:off x="47355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en-US" altLang="ru-RU" b="1" kern="0" dirty="0"/>
              <a:t>2 False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21" name="Rectangle 3">
            <a:extLst>
              <a:ext uri="{FF2B5EF4-FFF2-40B4-BE49-F238E27FC236}">
                <a16:creationId xmlns:a16="http://schemas.microsoft.com/office/drawing/2014/main" id="{295E51AA-4D76-499D-B8BD-B89752008240}"/>
              </a:ext>
            </a:extLst>
          </p:cNvPr>
          <p:cNvSpPr txBox="1">
            <a:spLocks noChangeArrowheads="1"/>
          </p:cNvSpPr>
          <p:nvPr/>
        </p:nvSpPr>
        <p:spPr>
          <a:xfrm>
            <a:off x="21447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ru-RU" altLang="ru-RU" b="1" kern="0" dirty="0"/>
              <a:t>1 </a:t>
            </a:r>
            <a:r>
              <a:rPr lang="en-US" altLang="ru-RU" b="1" kern="0" dirty="0"/>
              <a:t>True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22" name="Rectangle 2">
            <a:extLst>
              <a:ext uri="{FF2B5EF4-FFF2-40B4-BE49-F238E27FC236}">
                <a16:creationId xmlns:a16="http://schemas.microsoft.com/office/drawing/2014/main" id="{B90CBE69-9D57-4CE3-B2A1-ACD5562D2545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2590800"/>
            <a:ext cx="8229600" cy="1905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4000" b="1" dirty="0">
                <a:solidFill>
                  <a:srgbClr val="FFFF01"/>
                </a:solidFill>
              </a:rPr>
              <a:t>You can write letters to politicians or protest to some companies.</a:t>
            </a:r>
            <a:endParaRPr lang="ru-RU" altLang="ru-RU" sz="4000" kern="0" dirty="0"/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id="{655A87EA-3650-414D-B308-FC49C5144296}"/>
              </a:ext>
            </a:extLst>
          </p:cNvPr>
          <p:cNvSpPr txBox="1">
            <a:spLocks noChangeArrowheads="1"/>
          </p:cNvSpPr>
          <p:nvPr/>
        </p:nvSpPr>
        <p:spPr>
          <a:xfrm>
            <a:off x="47355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en-US" altLang="ru-RU" b="1" kern="0" dirty="0"/>
              <a:t>2 False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E8445313-5DEE-4471-9BED-9A78CBAAFC07}"/>
              </a:ext>
            </a:extLst>
          </p:cNvPr>
          <p:cNvSpPr txBox="1">
            <a:spLocks noChangeArrowheads="1"/>
          </p:cNvSpPr>
          <p:nvPr/>
        </p:nvSpPr>
        <p:spPr>
          <a:xfrm>
            <a:off x="477838" y="2590800"/>
            <a:ext cx="8229600" cy="13716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4000" b="1" dirty="0">
                <a:solidFill>
                  <a:srgbClr val="FFFF01"/>
                </a:solidFill>
              </a:rPr>
              <a:t>Strong winds are dangerous for the rainforests.</a:t>
            </a:r>
            <a:endParaRPr lang="ru-RU" altLang="ru-RU" sz="4000" kern="0" dirty="0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C9464820-2DA3-4D8E-B77C-29CDF5FDAEA7}"/>
              </a:ext>
            </a:extLst>
          </p:cNvPr>
          <p:cNvSpPr txBox="1">
            <a:spLocks noChangeArrowheads="1"/>
          </p:cNvSpPr>
          <p:nvPr/>
        </p:nvSpPr>
        <p:spPr>
          <a:xfrm>
            <a:off x="2165350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ru-RU" altLang="ru-RU" b="1" kern="0" dirty="0"/>
              <a:t>1 </a:t>
            </a:r>
            <a:r>
              <a:rPr lang="en-US" altLang="ru-RU" b="1" kern="0" dirty="0"/>
              <a:t>True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AAD286DE-157F-4A8B-B4E2-9DD3FA744519}"/>
              </a:ext>
            </a:extLst>
          </p:cNvPr>
          <p:cNvSpPr txBox="1">
            <a:spLocks noChangeArrowheads="1"/>
          </p:cNvSpPr>
          <p:nvPr/>
        </p:nvSpPr>
        <p:spPr>
          <a:xfrm>
            <a:off x="4756150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en-US" altLang="ru-RU" b="1" kern="0" dirty="0"/>
              <a:t>2 False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24" name="Rectangle 2">
            <a:extLst>
              <a:ext uri="{FF2B5EF4-FFF2-40B4-BE49-F238E27FC236}">
                <a16:creationId xmlns:a16="http://schemas.microsoft.com/office/drawing/2014/main" id="{A9C5CC11-D840-4A08-A049-788FC418AB0A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2589213"/>
            <a:ext cx="8229600" cy="19812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4000" b="1" dirty="0">
                <a:solidFill>
                  <a:srgbClr val="FFFF01"/>
                </a:solidFill>
              </a:rPr>
              <a:t>Using more paper is a good way to help.</a:t>
            </a:r>
            <a:endParaRPr lang="ru-RU" altLang="ru-RU" sz="4000" kern="0" dirty="0"/>
          </a:p>
        </p:txBody>
      </p:sp>
      <p:sp>
        <p:nvSpPr>
          <p:cNvPr id="25" name="Rectangle 3">
            <a:extLst>
              <a:ext uri="{FF2B5EF4-FFF2-40B4-BE49-F238E27FC236}">
                <a16:creationId xmlns:a16="http://schemas.microsoft.com/office/drawing/2014/main" id="{CC4C6E18-B2E8-4C38-99A4-187FE89111BB}"/>
              </a:ext>
            </a:extLst>
          </p:cNvPr>
          <p:cNvSpPr txBox="1">
            <a:spLocks noChangeArrowheads="1"/>
          </p:cNvSpPr>
          <p:nvPr/>
        </p:nvSpPr>
        <p:spPr>
          <a:xfrm>
            <a:off x="2144713" y="4570413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ru-RU" altLang="ru-RU" b="1" kern="0" dirty="0"/>
              <a:t>1 </a:t>
            </a:r>
            <a:r>
              <a:rPr lang="en-US" altLang="ru-RU" b="1" kern="0" dirty="0"/>
              <a:t>True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26" name="Rectangle 3">
            <a:extLst>
              <a:ext uri="{FF2B5EF4-FFF2-40B4-BE49-F238E27FC236}">
                <a16:creationId xmlns:a16="http://schemas.microsoft.com/office/drawing/2014/main" id="{35DBC100-970F-451F-A86A-B7E878A705EF}"/>
              </a:ext>
            </a:extLst>
          </p:cNvPr>
          <p:cNvSpPr txBox="1">
            <a:spLocks noChangeArrowheads="1"/>
          </p:cNvSpPr>
          <p:nvPr/>
        </p:nvSpPr>
        <p:spPr>
          <a:xfrm>
            <a:off x="4735513" y="4570413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en-US" altLang="ru-RU" b="1" kern="0" dirty="0"/>
              <a:t>2 False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27" name="Rectangle 3">
            <a:extLst>
              <a:ext uri="{FF2B5EF4-FFF2-40B4-BE49-F238E27FC236}">
                <a16:creationId xmlns:a16="http://schemas.microsoft.com/office/drawing/2014/main" id="{97149C37-3560-4D66-89AF-57883A1152F0}"/>
              </a:ext>
            </a:extLst>
          </p:cNvPr>
          <p:cNvSpPr txBox="1">
            <a:spLocks noChangeArrowheads="1"/>
          </p:cNvSpPr>
          <p:nvPr/>
        </p:nvSpPr>
        <p:spPr>
          <a:xfrm>
            <a:off x="21447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ru-RU" altLang="ru-RU" b="1" kern="0" dirty="0"/>
              <a:t>1 </a:t>
            </a:r>
            <a:r>
              <a:rPr lang="en-US" altLang="ru-RU" b="1" kern="0" dirty="0"/>
              <a:t>True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28" name="Rectangle 2">
            <a:extLst>
              <a:ext uri="{FF2B5EF4-FFF2-40B4-BE49-F238E27FC236}">
                <a16:creationId xmlns:a16="http://schemas.microsoft.com/office/drawing/2014/main" id="{37CF19D2-3981-4E1F-8113-535279592B01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2590800"/>
            <a:ext cx="8229600" cy="1905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4000" b="1" dirty="0">
                <a:solidFill>
                  <a:srgbClr val="FFFF01"/>
                </a:solidFill>
              </a:rPr>
              <a:t>Global warming is harmful for the forests.</a:t>
            </a:r>
            <a:endParaRPr lang="ru-RU" altLang="ru-RU" sz="4000" kern="0" dirty="0"/>
          </a:p>
        </p:txBody>
      </p:sp>
      <p:sp>
        <p:nvSpPr>
          <p:cNvPr id="29" name="Rectangle 3">
            <a:extLst>
              <a:ext uri="{FF2B5EF4-FFF2-40B4-BE49-F238E27FC236}">
                <a16:creationId xmlns:a16="http://schemas.microsoft.com/office/drawing/2014/main" id="{61F19AAE-76B9-470C-AE1D-718D1CB1A392}"/>
              </a:ext>
            </a:extLst>
          </p:cNvPr>
          <p:cNvSpPr txBox="1">
            <a:spLocks noChangeArrowheads="1"/>
          </p:cNvSpPr>
          <p:nvPr/>
        </p:nvSpPr>
        <p:spPr>
          <a:xfrm>
            <a:off x="47355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en-US" altLang="ru-RU" b="1" kern="0" dirty="0"/>
              <a:t>2 False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30" name="Rectangle 2">
            <a:extLst>
              <a:ext uri="{FF2B5EF4-FFF2-40B4-BE49-F238E27FC236}">
                <a16:creationId xmlns:a16="http://schemas.microsoft.com/office/drawing/2014/main" id="{097C9B13-E6F7-40B9-9492-1EE294478DD7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2590800"/>
            <a:ext cx="8229600" cy="19812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4000" b="1" dirty="0">
                <a:solidFill>
                  <a:srgbClr val="FFFF01"/>
                </a:solidFill>
              </a:rPr>
              <a:t>Rainforests are important for people because there are many wonderful plants there.</a:t>
            </a:r>
            <a:endParaRPr lang="ru-RU" altLang="ru-RU" sz="4000" kern="0" dirty="0"/>
          </a:p>
        </p:txBody>
      </p:sp>
      <p:sp>
        <p:nvSpPr>
          <p:cNvPr id="31" name="Rectangle 3">
            <a:extLst>
              <a:ext uri="{FF2B5EF4-FFF2-40B4-BE49-F238E27FC236}">
                <a16:creationId xmlns:a16="http://schemas.microsoft.com/office/drawing/2014/main" id="{E9ABED93-64AA-44DC-92CA-C165AB51AC65}"/>
              </a:ext>
            </a:extLst>
          </p:cNvPr>
          <p:cNvSpPr txBox="1">
            <a:spLocks noChangeArrowheads="1"/>
          </p:cNvSpPr>
          <p:nvPr/>
        </p:nvSpPr>
        <p:spPr>
          <a:xfrm>
            <a:off x="21447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ru-RU" altLang="ru-RU" b="1" kern="0" dirty="0"/>
              <a:t>1 </a:t>
            </a:r>
            <a:r>
              <a:rPr lang="en-US" altLang="ru-RU" b="1" kern="0" dirty="0"/>
              <a:t>True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32" name="Rectangle 3">
            <a:extLst>
              <a:ext uri="{FF2B5EF4-FFF2-40B4-BE49-F238E27FC236}">
                <a16:creationId xmlns:a16="http://schemas.microsoft.com/office/drawing/2014/main" id="{08C8BDFA-BAE1-4FC7-AA84-95CC7FE90A5F}"/>
              </a:ext>
            </a:extLst>
          </p:cNvPr>
          <p:cNvSpPr txBox="1">
            <a:spLocks noChangeArrowheads="1"/>
          </p:cNvSpPr>
          <p:nvPr/>
        </p:nvSpPr>
        <p:spPr>
          <a:xfrm>
            <a:off x="47355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en-US" altLang="ru-RU" b="1" kern="0" dirty="0"/>
              <a:t>2 False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33" name="Rectangle 3">
            <a:extLst>
              <a:ext uri="{FF2B5EF4-FFF2-40B4-BE49-F238E27FC236}">
                <a16:creationId xmlns:a16="http://schemas.microsoft.com/office/drawing/2014/main" id="{E96DBE59-47CF-4021-BFDD-21D6CDB0C3F4}"/>
              </a:ext>
            </a:extLst>
          </p:cNvPr>
          <p:cNvSpPr txBox="1">
            <a:spLocks noChangeArrowheads="1"/>
          </p:cNvSpPr>
          <p:nvPr/>
        </p:nvSpPr>
        <p:spPr>
          <a:xfrm>
            <a:off x="21447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ru-RU" altLang="ru-RU" b="1" kern="0" dirty="0"/>
              <a:t>1 </a:t>
            </a:r>
            <a:r>
              <a:rPr lang="en-US" altLang="ru-RU" b="1" kern="0" dirty="0"/>
              <a:t>True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34" name="Rectangle 2">
            <a:extLst>
              <a:ext uri="{FF2B5EF4-FFF2-40B4-BE49-F238E27FC236}">
                <a16:creationId xmlns:a16="http://schemas.microsoft.com/office/drawing/2014/main" id="{13D923F2-E6E2-4D4A-B4F5-A3C8E4957537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2590800"/>
            <a:ext cx="8229600" cy="1905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4000" b="1" dirty="0">
                <a:solidFill>
                  <a:srgbClr val="FFFF01"/>
                </a:solidFill>
              </a:rPr>
              <a:t>Trees are cut down to create areas of grassland where cattle can be kept.</a:t>
            </a:r>
            <a:endParaRPr lang="ru-RU" altLang="ru-RU" sz="4000" kern="0" dirty="0"/>
          </a:p>
        </p:txBody>
      </p:sp>
      <p:sp>
        <p:nvSpPr>
          <p:cNvPr id="35" name="Rectangle 3">
            <a:extLst>
              <a:ext uri="{FF2B5EF4-FFF2-40B4-BE49-F238E27FC236}">
                <a16:creationId xmlns:a16="http://schemas.microsoft.com/office/drawing/2014/main" id="{4C730B69-0A28-4D3D-9942-B643B0A084BF}"/>
              </a:ext>
            </a:extLst>
          </p:cNvPr>
          <p:cNvSpPr txBox="1">
            <a:spLocks noChangeArrowheads="1"/>
          </p:cNvSpPr>
          <p:nvPr/>
        </p:nvSpPr>
        <p:spPr>
          <a:xfrm>
            <a:off x="47355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en-US" altLang="ru-RU" b="1" kern="0" dirty="0"/>
              <a:t>2 False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36" name="Rectangle 3">
            <a:extLst>
              <a:ext uri="{FF2B5EF4-FFF2-40B4-BE49-F238E27FC236}">
                <a16:creationId xmlns:a16="http://schemas.microsoft.com/office/drawing/2014/main" id="{7D984D01-51C1-4033-8841-DCF372F97976}"/>
              </a:ext>
            </a:extLst>
          </p:cNvPr>
          <p:cNvSpPr txBox="1">
            <a:spLocks noChangeArrowheads="1"/>
          </p:cNvSpPr>
          <p:nvPr/>
        </p:nvSpPr>
        <p:spPr>
          <a:xfrm>
            <a:off x="21447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ru-RU" altLang="ru-RU" b="1" kern="0" dirty="0"/>
              <a:t>1 </a:t>
            </a:r>
            <a:r>
              <a:rPr lang="en-US" altLang="ru-RU" b="1" kern="0" dirty="0"/>
              <a:t>True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37" name="Rectangle 2">
            <a:extLst>
              <a:ext uri="{FF2B5EF4-FFF2-40B4-BE49-F238E27FC236}">
                <a16:creationId xmlns:a16="http://schemas.microsoft.com/office/drawing/2014/main" id="{4ECB9EC3-DC3E-47C3-9E83-7914319590C9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2590800"/>
            <a:ext cx="8229600" cy="1905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4000" b="1" dirty="0">
                <a:solidFill>
                  <a:srgbClr val="FFFF01"/>
                </a:solidFill>
              </a:rPr>
              <a:t>Trees are used in the production of furniture and paper.</a:t>
            </a:r>
            <a:endParaRPr lang="ru-RU" altLang="ru-RU" sz="4000" kern="0" dirty="0"/>
          </a:p>
        </p:txBody>
      </p:sp>
      <p:sp>
        <p:nvSpPr>
          <p:cNvPr id="38" name="Rectangle 3">
            <a:extLst>
              <a:ext uri="{FF2B5EF4-FFF2-40B4-BE49-F238E27FC236}">
                <a16:creationId xmlns:a16="http://schemas.microsoft.com/office/drawing/2014/main" id="{31D7F08A-A074-4335-9477-96836EF2C2ED}"/>
              </a:ext>
            </a:extLst>
          </p:cNvPr>
          <p:cNvSpPr txBox="1">
            <a:spLocks noChangeArrowheads="1"/>
          </p:cNvSpPr>
          <p:nvPr/>
        </p:nvSpPr>
        <p:spPr>
          <a:xfrm>
            <a:off x="47355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en-US" altLang="ru-RU" b="1" kern="0" dirty="0"/>
              <a:t>2 False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39" name="Rectangle 3">
            <a:extLst>
              <a:ext uri="{FF2B5EF4-FFF2-40B4-BE49-F238E27FC236}">
                <a16:creationId xmlns:a16="http://schemas.microsoft.com/office/drawing/2014/main" id="{AC9A1453-CACC-4DEF-8126-5C5D81D0F70E}"/>
              </a:ext>
            </a:extLst>
          </p:cNvPr>
          <p:cNvSpPr txBox="1">
            <a:spLocks noChangeArrowheads="1"/>
          </p:cNvSpPr>
          <p:nvPr/>
        </p:nvSpPr>
        <p:spPr>
          <a:xfrm>
            <a:off x="21447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ru-RU" altLang="ru-RU" b="1" kern="0" dirty="0"/>
              <a:t>1 </a:t>
            </a:r>
            <a:r>
              <a:rPr lang="en-US" altLang="ru-RU" b="1" kern="0" dirty="0"/>
              <a:t>True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40" name="Rectangle 2">
            <a:extLst>
              <a:ext uri="{FF2B5EF4-FFF2-40B4-BE49-F238E27FC236}">
                <a16:creationId xmlns:a16="http://schemas.microsoft.com/office/drawing/2014/main" id="{EA93A5B6-F9BA-47B5-86B8-3BFF08359660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2590800"/>
            <a:ext cx="8229600" cy="1905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4000" b="1" dirty="0">
                <a:solidFill>
                  <a:srgbClr val="FFFF01"/>
                </a:solidFill>
              </a:rPr>
              <a:t>Oil is got from the trees.</a:t>
            </a:r>
            <a:endParaRPr lang="ru-RU" altLang="ru-RU" sz="4000" kern="0" dirty="0"/>
          </a:p>
        </p:txBody>
      </p:sp>
      <p:sp>
        <p:nvSpPr>
          <p:cNvPr id="41" name="Rectangle 3">
            <a:extLst>
              <a:ext uri="{FF2B5EF4-FFF2-40B4-BE49-F238E27FC236}">
                <a16:creationId xmlns:a16="http://schemas.microsoft.com/office/drawing/2014/main" id="{E2A004DC-8D7B-45A7-AF83-537CE94AA7EF}"/>
              </a:ext>
            </a:extLst>
          </p:cNvPr>
          <p:cNvSpPr txBox="1">
            <a:spLocks noChangeArrowheads="1"/>
          </p:cNvSpPr>
          <p:nvPr/>
        </p:nvSpPr>
        <p:spPr>
          <a:xfrm>
            <a:off x="47355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en-US" altLang="ru-RU" b="1" kern="0" dirty="0"/>
              <a:t>2 False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42" name="Rectangle 2">
            <a:extLst>
              <a:ext uri="{FF2B5EF4-FFF2-40B4-BE49-F238E27FC236}">
                <a16:creationId xmlns:a16="http://schemas.microsoft.com/office/drawing/2014/main" id="{9C6BA804-4892-4ABF-A57C-F13782DFB774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2595563"/>
            <a:ext cx="8229600" cy="19812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4000" b="1" dirty="0">
                <a:solidFill>
                  <a:srgbClr val="FFFF01"/>
                </a:solidFill>
              </a:rPr>
              <a:t>Rainforests areas are cleared in search of gold.</a:t>
            </a:r>
            <a:endParaRPr lang="ru-RU" altLang="ru-RU" sz="4000" kern="0" dirty="0"/>
          </a:p>
        </p:txBody>
      </p:sp>
      <p:sp>
        <p:nvSpPr>
          <p:cNvPr id="43" name="Rectangle 3">
            <a:extLst>
              <a:ext uri="{FF2B5EF4-FFF2-40B4-BE49-F238E27FC236}">
                <a16:creationId xmlns:a16="http://schemas.microsoft.com/office/drawing/2014/main" id="{FFD96AFB-E00F-4B73-8EF2-205B389EE154}"/>
              </a:ext>
            </a:extLst>
          </p:cNvPr>
          <p:cNvSpPr txBox="1">
            <a:spLocks noChangeArrowheads="1"/>
          </p:cNvSpPr>
          <p:nvPr/>
        </p:nvSpPr>
        <p:spPr>
          <a:xfrm>
            <a:off x="2144713" y="4576763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ru-RU" altLang="ru-RU" b="1" kern="0" dirty="0"/>
              <a:t>1 </a:t>
            </a:r>
            <a:r>
              <a:rPr lang="en-US" altLang="ru-RU" b="1" kern="0" dirty="0"/>
              <a:t>True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44" name="Rectangle 3">
            <a:extLst>
              <a:ext uri="{FF2B5EF4-FFF2-40B4-BE49-F238E27FC236}">
                <a16:creationId xmlns:a16="http://schemas.microsoft.com/office/drawing/2014/main" id="{FA888C43-B793-4227-BEB4-0AB0187F28D2}"/>
              </a:ext>
            </a:extLst>
          </p:cNvPr>
          <p:cNvSpPr txBox="1">
            <a:spLocks noChangeArrowheads="1"/>
          </p:cNvSpPr>
          <p:nvPr/>
        </p:nvSpPr>
        <p:spPr>
          <a:xfrm>
            <a:off x="4735513" y="4576763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en-US" altLang="ru-RU" b="1" kern="0" dirty="0"/>
              <a:t>2 False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45" name="Rectangle 3">
            <a:extLst>
              <a:ext uri="{FF2B5EF4-FFF2-40B4-BE49-F238E27FC236}">
                <a16:creationId xmlns:a16="http://schemas.microsoft.com/office/drawing/2014/main" id="{D37DB451-56C5-4EB9-880C-A9D3F6B009CE}"/>
              </a:ext>
            </a:extLst>
          </p:cNvPr>
          <p:cNvSpPr txBox="1">
            <a:spLocks noChangeArrowheads="1"/>
          </p:cNvSpPr>
          <p:nvPr/>
        </p:nvSpPr>
        <p:spPr>
          <a:xfrm>
            <a:off x="21447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ru-RU" altLang="ru-RU" b="1" kern="0" dirty="0"/>
              <a:t>1 </a:t>
            </a:r>
            <a:r>
              <a:rPr lang="en-US" altLang="ru-RU" b="1" kern="0" dirty="0"/>
              <a:t>True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46" name="Rectangle 2">
            <a:extLst>
              <a:ext uri="{FF2B5EF4-FFF2-40B4-BE49-F238E27FC236}">
                <a16:creationId xmlns:a16="http://schemas.microsoft.com/office/drawing/2014/main" id="{6B570EF1-88DD-4E80-8B45-710D68E43D7E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2590800"/>
            <a:ext cx="8229600" cy="1905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4000" b="1" dirty="0">
                <a:solidFill>
                  <a:srgbClr val="FFFF01"/>
                </a:solidFill>
              </a:rPr>
              <a:t>Petrol is produced from oil.</a:t>
            </a:r>
            <a:endParaRPr lang="ru-RU" altLang="ru-RU" sz="4000" kern="0" dirty="0"/>
          </a:p>
        </p:txBody>
      </p:sp>
      <p:sp>
        <p:nvSpPr>
          <p:cNvPr id="47" name="Rectangle 3">
            <a:extLst>
              <a:ext uri="{FF2B5EF4-FFF2-40B4-BE49-F238E27FC236}">
                <a16:creationId xmlns:a16="http://schemas.microsoft.com/office/drawing/2014/main" id="{33DBEE6A-B667-4B76-AF6D-EC3E768D2818}"/>
              </a:ext>
            </a:extLst>
          </p:cNvPr>
          <p:cNvSpPr txBox="1">
            <a:spLocks noChangeArrowheads="1"/>
          </p:cNvSpPr>
          <p:nvPr/>
        </p:nvSpPr>
        <p:spPr>
          <a:xfrm>
            <a:off x="47355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en-US" altLang="ru-RU" b="1" kern="0" dirty="0"/>
              <a:t>2 False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48" name="Rectangle 2">
            <a:extLst>
              <a:ext uri="{FF2B5EF4-FFF2-40B4-BE49-F238E27FC236}">
                <a16:creationId xmlns:a16="http://schemas.microsoft.com/office/drawing/2014/main" id="{307439A9-CEB6-4C18-B453-950385BCEE8D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2590800"/>
            <a:ext cx="8229600" cy="19812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4000" b="1" dirty="0">
                <a:solidFill>
                  <a:srgbClr val="FFFF01"/>
                </a:solidFill>
              </a:rPr>
              <a:t>TRC means Theatre Royal Club.</a:t>
            </a:r>
            <a:endParaRPr lang="ru-RU" altLang="ru-RU" sz="4000" kern="0" dirty="0"/>
          </a:p>
        </p:txBody>
      </p:sp>
      <p:sp>
        <p:nvSpPr>
          <p:cNvPr id="49" name="Rectangle 3">
            <a:extLst>
              <a:ext uri="{FF2B5EF4-FFF2-40B4-BE49-F238E27FC236}">
                <a16:creationId xmlns:a16="http://schemas.microsoft.com/office/drawing/2014/main" id="{3AC5F84E-1F0E-4848-9D98-9D38FED1EBB4}"/>
              </a:ext>
            </a:extLst>
          </p:cNvPr>
          <p:cNvSpPr txBox="1">
            <a:spLocks noChangeArrowheads="1"/>
          </p:cNvSpPr>
          <p:nvPr/>
        </p:nvSpPr>
        <p:spPr>
          <a:xfrm>
            <a:off x="21447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ru-RU" altLang="ru-RU" b="1" kern="0" dirty="0"/>
              <a:t>1 </a:t>
            </a:r>
            <a:r>
              <a:rPr lang="en-US" altLang="ru-RU" b="1" kern="0" dirty="0"/>
              <a:t>True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50" name="Rectangle 3">
            <a:extLst>
              <a:ext uri="{FF2B5EF4-FFF2-40B4-BE49-F238E27FC236}">
                <a16:creationId xmlns:a16="http://schemas.microsoft.com/office/drawing/2014/main" id="{60F8E479-D0B4-4EF0-A640-C9ECBE188B90}"/>
              </a:ext>
            </a:extLst>
          </p:cNvPr>
          <p:cNvSpPr txBox="1">
            <a:spLocks noChangeArrowheads="1"/>
          </p:cNvSpPr>
          <p:nvPr/>
        </p:nvSpPr>
        <p:spPr>
          <a:xfrm>
            <a:off x="47355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en-US" altLang="ru-RU" b="1" kern="0" dirty="0"/>
              <a:t>2 False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51" name="Rectangle 2">
            <a:extLst>
              <a:ext uri="{FF2B5EF4-FFF2-40B4-BE49-F238E27FC236}">
                <a16:creationId xmlns:a16="http://schemas.microsoft.com/office/drawing/2014/main" id="{266FFC3E-ABFB-43C9-BCC3-5C2923E91D1F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2590800"/>
            <a:ext cx="8229600" cy="19812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4000" b="1" dirty="0">
                <a:solidFill>
                  <a:srgbClr val="FFFF01"/>
                </a:solidFill>
              </a:rPr>
              <a:t>You can help the rainforests by learning well.</a:t>
            </a:r>
            <a:endParaRPr lang="ru-RU" altLang="ru-RU" sz="4000" kern="0" dirty="0"/>
          </a:p>
        </p:txBody>
      </p:sp>
      <p:sp>
        <p:nvSpPr>
          <p:cNvPr id="52" name="Rectangle 3">
            <a:extLst>
              <a:ext uri="{FF2B5EF4-FFF2-40B4-BE49-F238E27FC236}">
                <a16:creationId xmlns:a16="http://schemas.microsoft.com/office/drawing/2014/main" id="{D029CC96-16F6-4205-B3D7-EBCCE69083E5}"/>
              </a:ext>
            </a:extLst>
          </p:cNvPr>
          <p:cNvSpPr txBox="1">
            <a:spLocks noChangeArrowheads="1"/>
          </p:cNvSpPr>
          <p:nvPr/>
        </p:nvSpPr>
        <p:spPr>
          <a:xfrm>
            <a:off x="21447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ru-RU" altLang="ru-RU" b="1" kern="0" dirty="0"/>
              <a:t>1 </a:t>
            </a:r>
            <a:r>
              <a:rPr lang="en-US" altLang="ru-RU" b="1" kern="0" dirty="0"/>
              <a:t>True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  <p:sp>
        <p:nvSpPr>
          <p:cNvPr id="53" name="Rectangle 3">
            <a:extLst>
              <a:ext uri="{FF2B5EF4-FFF2-40B4-BE49-F238E27FC236}">
                <a16:creationId xmlns:a16="http://schemas.microsoft.com/office/drawing/2014/main" id="{456D2F94-7B5C-4111-98E7-871B3134C4AF}"/>
              </a:ext>
            </a:extLst>
          </p:cNvPr>
          <p:cNvSpPr txBox="1">
            <a:spLocks noChangeArrowheads="1"/>
          </p:cNvSpPr>
          <p:nvPr/>
        </p:nvSpPr>
        <p:spPr>
          <a:xfrm>
            <a:off x="4735513" y="4572000"/>
            <a:ext cx="2286000" cy="609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ru-RU" b="1" kern="0" dirty="0">
                <a:solidFill>
                  <a:srgbClr val="FFFF01"/>
                </a:solidFill>
              </a:rPr>
              <a:t>	</a:t>
            </a:r>
            <a:r>
              <a:rPr lang="en-US" altLang="ru-RU" b="1" kern="0" dirty="0"/>
              <a:t>2 False	</a:t>
            </a:r>
            <a:r>
              <a:rPr lang="en-US" altLang="ru-RU" b="1" kern="0" dirty="0">
                <a:solidFill>
                  <a:srgbClr val="FFFF01"/>
                </a:solidFill>
              </a:rPr>
              <a:t>			</a:t>
            </a:r>
            <a:endParaRPr lang="ru-RU" altLang="ru-RU" b="1" kern="0" dirty="0">
              <a:solidFill>
                <a:srgbClr val="FFFF01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5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5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 nodeType="clickPar">
                      <p:stCondLst>
                        <p:cond delay="indefinite"/>
                      </p:stCondLst>
                      <p:childTnLst>
                        <p:par>
                          <p:cTn id="1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5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 nodeType="clickPar">
                      <p:stCondLst>
                        <p:cond delay="indefinite"/>
                      </p:stCondLst>
                      <p:childTnLst>
                        <p:par>
                          <p:cTn id="2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8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4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2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 nodeType="clickPar">
                      <p:stCondLst>
                        <p:cond delay="indefinite"/>
                      </p:stCondLst>
                      <p:childTnLst>
                        <p:par>
                          <p:cTn id="2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4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2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25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 nodeType="clickPar">
                      <p:stCondLst>
                        <p:cond delay="indefinite"/>
                      </p:stCondLst>
                      <p:childTnLst>
                        <p:par>
                          <p:cTn id="3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9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0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4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2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25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 nodeType="clickPar">
                      <p:stCondLst>
                        <p:cond delay="indefinite"/>
                      </p:stCondLst>
                      <p:childTnLst>
                        <p:par>
                          <p:cTn id="3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5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8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2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25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 nodeType="clickPar">
                      <p:stCondLst>
                        <p:cond delay="indefinite"/>
                      </p:stCondLst>
                      <p:childTnLst>
                        <p:par>
                          <p:cTn id="4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1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3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2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5" fill="hold" nodeType="clickPar">
                      <p:stCondLst>
                        <p:cond delay="indefinite"/>
                      </p:stCondLst>
                      <p:childTnLst>
                        <p:par>
                          <p:cTn id="4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7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7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2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25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0" fill="hold" nodeType="clickPar">
                      <p:stCondLst>
                        <p:cond delay="indefinite"/>
                      </p:stCondLst>
                      <p:childTnLst>
                        <p:par>
                          <p:cTn id="5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2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6" presetID="2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6" fill="hold" nodeType="clickPar">
                      <p:stCondLst>
                        <p:cond delay="indefinite"/>
                      </p:stCondLst>
                      <p:childTnLst>
                        <p:par>
                          <p:cTn id="5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8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9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6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1" presetID="2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1" fill="hold" nodeType="clickPar">
                      <p:stCondLst>
                        <p:cond delay="indefinite"/>
                      </p:stCondLst>
                      <p:childTnLst>
                        <p:par>
                          <p:cTn id="6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3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1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6" presetID="2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6" fill="hold" nodeType="clickPar">
                      <p:stCondLst>
                        <p:cond delay="indefinite"/>
                      </p:stCondLst>
                      <p:childTnLst>
                        <p:par>
                          <p:cTn id="6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8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5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1" presetID="2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1" presetID="25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1" fill="hold" nodeType="clickPar">
                      <p:stCondLst>
                        <p:cond delay="indefinite"/>
                      </p:stCondLst>
                      <p:childTnLst>
                        <p:par>
                          <p:cTn id="6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3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0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0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8" fill="hold" nodeType="clickPar">
                      <p:stCondLst>
                        <p:cond delay="0"/>
                      </p:stCondLst>
                      <p:childTnLst>
                        <p:par>
                          <p:cTn id="7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3" fill="hold" nodeType="clickPar">
                      <p:stCondLst>
                        <p:cond delay="0"/>
                      </p:stCondLst>
                      <p:childTnLst>
                        <p:par>
                          <p:cTn id="7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2" fill="hold" nodeType="clickPar">
                      <p:stCondLst>
                        <p:cond delay="0"/>
                      </p:stCondLst>
                      <p:childTnLst>
                        <p:par>
                          <p:cTn id="7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7" fill="hold" nodeType="clickPar">
                      <p:stCondLst>
                        <p:cond delay="0"/>
                      </p:stCondLst>
                      <p:childTnLst>
                        <p:par>
                          <p:cTn id="7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9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3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6" fill="hold" nodeType="clickPar">
                      <p:stCondLst>
                        <p:cond delay="0"/>
                      </p:stCondLst>
                      <p:childTnLst>
                        <p:par>
                          <p:cTn id="7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1" fill="hold" nodeType="clickPar">
                      <p:stCondLst>
                        <p:cond delay="0"/>
                      </p:stCondLst>
                      <p:childTnLst>
                        <p:par>
                          <p:cTn id="7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3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4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4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4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4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4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4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0" fill="hold" nodeType="clickPar">
                      <p:stCondLst>
                        <p:cond delay="0"/>
                      </p:stCondLst>
                      <p:childTnLst>
                        <p:par>
                          <p:cTn id="7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2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5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5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5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5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5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5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9" fill="hold" nodeType="clickPar">
                      <p:stCondLst>
                        <p:cond delay="0"/>
                      </p:stCondLst>
                      <p:childTnLst>
                        <p:par>
                          <p:cTn id="7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6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4" fill="hold" nodeType="clickPar">
                      <p:stCondLst>
                        <p:cond delay="0"/>
                      </p:stCondLst>
                      <p:childTnLst>
                        <p:par>
                          <p:cTn id="7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6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6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6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6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7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7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7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3" fill="hold" nodeType="clickPar">
                      <p:stCondLst>
                        <p:cond delay="0"/>
                      </p:stCondLst>
                      <p:childTnLst>
                        <p:par>
                          <p:cTn id="7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7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8" fill="hold" nodeType="clickPar">
                      <p:stCondLst>
                        <p:cond delay="0"/>
                      </p:stCondLst>
                      <p:childTnLst>
                        <p:par>
                          <p:cTn id="7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8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3" fill="hold" nodeType="clickPar">
                      <p:stCondLst>
                        <p:cond delay="0"/>
                      </p:stCondLst>
                      <p:childTnLst>
                        <p:par>
                          <p:cTn id="7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5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8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8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8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8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9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9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2" fill="hold" nodeType="clickPar">
                      <p:stCondLst>
                        <p:cond delay="0"/>
                      </p:stCondLst>
                      <p:childTnLst>
                        <p:par>
                          <p:cTn id="7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4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9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9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9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9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9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0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1" fill="hold" nodeType="clickPar">
                      <p:stCondLst>
                        <p:cond delay="0"/>
                      </p:stCondLst>
                      <p:childTnLst>
                        <p:par>
                          <p:cTn id="8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0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6" fill="hold" nodeType="clickPar">
                      <p:stCondLst>
                        <p:cond delay="0"/>
                      </p:stCondLst>
                      <p:childTnLst>
                        <p:par>
                          <p:cTn id="8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1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1" fill="hold" nodeType="clickPar">
                      <p:stCondLst>
                        <p:cond delay="0"/>
                      </p:stCondLst>
                      <p:childTnLst>
                        <p:par>
                          <p:cTn id="8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3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0" fill="hold" nodeType="clickPar">
                      <p:stCondLst>
                        <p:cond delay="0"/>
                      </p:stCondLst>
                      <p:childTnLst>
                        <p:par>
                          <p:cTn id="8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2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2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2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2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2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2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2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9" fill="hold" nodeType="clickPar">
                      <p:stCondLst>
                        <p:cond delay="0"/>
                      </p:stCondLst>
                      <p:childTnLst>
                        <p:par>
                          <p:cTn id="8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3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4" fill="hold" nodeType="clickPar">
                      <p:stCondLst>
                        <p:cond delay="0"/>
                      </p:stCondLst>
                      <p:childTnLst>
                        <p:par>
                          <p:cTn id="8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6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3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3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3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4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4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4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3" fill="hold" nodeType="clickPar">
                      <p:stCondLst>
                        <p:cond delay="0"/>
                      </p:stCondLst>
                      <p:childTnLst>
                        <p:par>
                          <p:cTn id="8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4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8" fill="hold" nodeType="clickPar">
                      <p:stCondLst>
                        <p:cond delay="0"/>
                      </p:stCondLst>
                      <p:childTnLst>
                        <p:par>
                          <p:cTn id="8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0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5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5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5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5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5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5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7" fill="hold" nodeType="clickPar">
                      <p:stCondLst>
                        <p:cond delay="0"/>
                      </p:stCondLst>
                      <p:childTnLst>
                        <p:par>
                          <p:cTn id="8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6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2" fill="hold" nodeType="clickPar">
                      <p:stCondLst>
                        <p:cond delay="0"/>
                      </p:stCondLst>
                      <p:childTnLst>
                        <p:par>
                          <p:cTn id="8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6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7" fill="hold" nodeType="clickPar">
                      <p:stCondLst>
                        <p:cond delay="0"/>
                      </p:stCondLst>
                      <p:childTnLst>
                        <p:par>
                          <p:cTn id="8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9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7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7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7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7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6" fill="hold" nodeType="clickPar">
                      <p:stCondLst>
                        <p:cond delay="0"/>
                      </p:stCondLst>
                      <p:childTnLst>
                        <p:par>
                          <p:cTn id="8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8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7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8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8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88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5" fill="hold" nodeType="clickPar">
                      <p:stCondLst>
                        <p:cond delay="0"/>
                      </p:stCondLst>
                      <p:childTnLst>
                        <p:par>
                          <p:cTn id="8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88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0" fill="hold" nodeType="clickPar">
                      <p:stCondLst>
                        <p:cond delay="0"/>
                      </p:stCondLst>
                      <p:childTnLst>
                        <p:par>
                          <p:cTn id="8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9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5" fill="hold" nodeType="clickPar">
                      <p:stCondLst>
                        <p:cond delay="0"/>
                      </p:stCondLst>
                      <p:childTnLst>
                        <p:par>
                          <p:cTn id="8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7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9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9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0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0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0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90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4" fill="hold" nodeType="clickPar">
                      <p:stCondLst>
                        <p:cond delay="0"/>
                      </p:stCondLst>
                      <p:childTnLst>
                        <p:par>
                          <p:cTn id="9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0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9" fill="hold" nodeType="clickPar">
                      <p:stCondLst>
                        <p:cond delay="0"/>
                      </p:stCondLst>
                      <p:childTnLst>
                        <p:par>
                          <p:cTn id="9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1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9" grpId="2"/>
      <p:bldP spid="10" grpId="0"/>
      <p:bldP spid="10" grpId="1"/>
      <p:bldP spid="10" grpId="2"/>
      <p:bldP spid="12" grpId="0"/>
      <p:bldP spid="12" grpId="1"/>
      <p:bldP spid="12" grpId="2"/>
      <p:bldP spid="11" grpId="0"/>
      <p:bldP spid="11" grpId="1"/>
      <p:bldP spid="13" grpId="0"/>
      <p:bldP spid="13" grpId="1"/>
      <p:bldP spid="13" grpId="2"/>
      <p:bldP spid="17" grpId="0"/>
      <p:bldP spid="17" grpId="1"/>
      <p:bldP spid="17" grpId="2"/>
      <p:bldP spid="18" grpId="0"/>
      <p:bldP spid="18" grpId="1"/>
      <p:bldP spid="19" grpId="0"/>
      <p:bldP spid="19" grpId="1"/>
      <p:bldP spid="19" grpId="2"/>
      <p:bldP spid="21" grpId="0"/>
      <p:bldP spid="21" grpId="1"/>
      <p:bldP spid="21" grpId="2"/>
      <p:bldP spid="22" grpId="0"/>
      <p:bldP spid="22" grpId="1"/>
      <p:bldP spid="23" grpId="0"/>
      <p:bldP spid="23" grpId="1"/>
      <p:bldP spid="23" grpId="2"/>
      <p:bldP spid="14" grpId="0"/>
      <p:bldP spid="14" grpId="1"/>
      <p:bldP spid="15" grpId="0"/>
      <p:bldP spid="15" grpId="1"/>
      <p:bldP spid="15" grpId="2"/>
      <p:bldP spid="16" grpId="0"/>
      <p:bldP spid="16" grpId="1"/>
      <p:bldP spid="16" grpId="2"/>
      <p:bldP spid="24" grpId="0"/>
      <p:bldP spid="24" grpId="1"/>
      <p:bldP spid="25" grpId="0"/>
      <p:bldP spid="25" grpId="1"/>
      <p:bldP spid="25" grpId="2"/>
      <p:bldP spid="26" grpId="0"/>
      <p:bldP spid="26" grpId="1"/>
      <p:bldP spid="26" grpId="2"/>
      <p:bldP spid="27" grpId="0"/>
      <p:bldP spid="27" grpId="1"/>
      <p:bldP spid="27" grpId="2"/>
      <p:bldP spid="28" grpId="0"/>
      <p:bldP spid="28" grpId="1"/>
      <p:bldP spid="29" grpId="0"/>
      <p:bldP spid="29" grpId="1"/>
      <p:bldP spid="29" grpId="2"/>
      <p:bldP spid="30" grpId="0"/>
      <p:bldP spid="30" grpId="1"/>
      <p:bldP spid="31" grpId="0"/>
      <p:bldP spid="31" grpId="1"/>
      <p:bldP spid="31" grpId="2"/>
      <p:bldP spid="32" grpId="0"/>
      <p:bldP spid="32" grpId="1"/>
      <p:bldP spid="32" grpId="2"/>
      <p:bldP spid="33" grpId="0"/>
      <p:bldP spid="33" grpId="1"/>
      <p:bldP spid="33" grpId="2"/>
      <p:bldP spid="34" grpId="0"/>
      <p:bldP spid="34" grpId="1"/>
      <p:bldP spid="35" grpId="0"/>
      <p:bldP spid="35" grpId="1"/>
      <p:bldP spid="35" grpId="2"/>
      <p:bldP spid="36" grpId="0"/>
      <p:bldP spid="36" grpId="1"/>
      <p:bldP spid="36" grpId="2"/>
      <p:bldP spid="37" grpId="0"/>
      <p:bldP spid="37" grpId="1"/>
      <p:bldP spid="38" grpId="0"/>
      <p:bldP spid="38" grpId="1"/>
      <p:bldP spid="38" grpId="2"/>
      <p:bldP spid="39" grpId="0"/>
      <p:bldP spid="39" grpId="1"/>
      <p:bldP spid="39" grpId="2"/>
      <p:bldP spid="40" grpId="0"/>
      <p:bldP spid="40" grpId="1"/>
      <p:bldP spid="41" grpId="0"/>
      <p:bldP spid="41" grpId="1"/>
      <p:bldP spid="41" grpId="2"/>
      <p:bldP spid="42" grpId="0"/>
      <p:bldP spid="42" grpId="1"/>
      <p:bldP spid="43" grpId="0"/>
      <p:bldP spid="43" grpId="1"/>
      <p:bldP spid="43" grpId="2"/>
      <p:bldP spid="44" grpId="0"/>
      <p:bldP spid="44" grpId="1"/>
      <p:bldP spid="44" grpId="2"/>
      <p:bldP spid="45" grpId="0"/>
      <p:bldP spid="45" grpId="1"/>
      <p:bldP spid="45" grpId="2"/>
      <p:bldP spid="46" grpId="0"/>
      <p:bldP spid="46" grpId="1"/>
      <p:bldP spid="47" grpId="0"/>
      <p:bldP spid="47" grpId="1"/>
      <p:bldP spid="47" grpId="2"/>
      <p:bldP spid="48" grpId="0"/>
      <p:bldP spid="48" grpId="1"/>
      <p:bldP spid="49" grpId="0"/>
      <p:bldP spid="49" grpId="1"/>
      <p:bldP spid="49" grpId="2"/>
      <p:bldP spid="50" grpId="0"/>
      <p:bldP spid="50" grpId="1"/>
      <p:bldP spid="50" grpId="2"/>
      <p:bldP spid="51" grpId="0"/>
      <p:bldP spid="51" grpId="1"/>
      <p:bldP spid="52" grpId="0"/>
      <p:bldP spid="52" grpId="1"/>
      <p:bldP spid="52" grpId="2"/>
      <p:bldP spid="53" grpId="0"/>
      <p:bldP spid="53" grpId="1"/>
      <p:bldP spid="53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Cloud">
            <a:extLst>
              <a:ext uri="{FF2B5EF4-FFF2-40B4-BE49-F238E27FC236}">
                <a16:creationId xmlns:a16="http://schemas.microsoft.com/office/drawing/2014/main" id="{AE234CFE-1C12-4851-8F67-1FE5A883C1CF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 rot="-613955">
            <a:off x="304800" y="152400"/>
            <a:ext cx="1676400" cy="11223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31750">
            <a:solidFill>
              <a:srgbClr val="99CC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8677" name="WordArt 5">
            <a:extLst>
              <a:ext uri="{FF2B5EF4-FFF2-40B4-BE49-F238E27FC236}">
                <a16:creationId xmlns:a16="http://schemas.microsoft.com/office/drawing/2014/main" id="{5E5DFFD3-583B-484C-80D2-F905DE3AC2F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7200" y="457200"/>
            <a:ext cx="127635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2800" i="1" kern="10" dirty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en-GB" sz="2800" b="1" i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Narrow" panose="020B0606020202030204" pitchFamily="34" charset="0"/>
              </a:rPr>
              <a:t>6th round</a:t>
            </a:r>
            <a:endParaRPr lang="ru-RU" sz="28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chemeClr val="accent1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8678" name="Cloud">
            <a:extLst>
              <a:ext uri="{FF2B5EF4-FFF2-40B4-BE49-F238E27FC236}">
                <a16:creationId xmlns:a16="http://schemas.microsoft.com/office/drawing/2014/main" id="{E3A5A58F-AD08-4107-9C5E-D9180D19A845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 rot="237528">
            <a:off x="4275138" y="-7938"/>
            <a:ext cx="4271962" cy="168433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3366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8679" name="WordArt 7">
            <a:extLst>
              <a:ext uri="{FF2B5EF4-FFF2-40B4-BE49-F238E27FC236}">
                <a16:creationId xmlns:a16="http://schemas.microsoft.com/office/drawing/2014/main" id="{E4A344D7-125C-40B3-A321-C055A7CCAE0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773600" y="685800"/>
            <a:ext cx="3456000" cy="864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en-GB" sz="4000" b="1" kern="10" dirty="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 Narrow" panose="020B0606020202030204" pitchFamily="34" charset="0"/>
              </a:rPr>
              <a:t>Word hunt</a:t>
            </a:r>
            <a:endParaRPr lang="ru-RU" sz="4000" b="1" kern="10" dirty="0">
              <a:ln w="9525">
                <a:solidFill>
                  <a:schemeClr val="hlink"/>
                </a:solidFill>
                <a:round/>
                <a:headEnd/>
                <a:tailEnd/>
              </a:ln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8888" name="Group 216">
            <a:extLst>
              <a:ext uri="{FF2B5EF4-FFF2-40B4-BE49-F238E27FC236}">
                <a16:creationId xmlns:a16="http://schemas.microsoft.com/office/drawing/2014/main" id="{FB3E675B-9D17-4DC0-A5CC-9311F30FBC0E}"/>
              </a:ext>
            </a:extLst>
          </p:cNvPr>
          <p:cNvGraphicFramePr>
            <a:graphicFrameLocks noGrp="1"/>
          </p:cNvGraphicFramePr>
          <p:nvPr/>
        </p:nvGraphicFramePr>
        <p:xfrm>
          <a:off x="1143000" y="1905000"/>
          <a:ext cx="6400800" cy="4891088"/>
        </p:xfrm>
        <a:graphic>
          <a:graphicData uri="http://schemas.openxmlformats.org/drawingml/2006/table">
            <a:tbl>
              <a:tblPr/>
              <a:tblGrid>
                <a:gridCol w="800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7915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59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59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59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59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59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59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59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Q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9057" name="Group 385">
            <a:extLst>
              <a:ext uri="{FF2B5EF4-FFF2-40B4-BE49-F238E27FC236}">
                <a16:creationId xmlns:a16="http://schemas.microsoft.com/office/drawing/2014/main" id="{8A61D8B5-F7FD-4814-8423-2B1486510F65}"/>
              </a:ext>
            </a:extLst>
          </p:cNvPr>
          <p:cNvGraphicFramePr>
            <a:graphicFrameLocks noGrp="1"/>
          </p:cNvGraphicFramePr>
          <p:nvPr/>
        </p:nvGraphicFramePr>
        <p:xfrm>
          <a:off x="1143000" y="1905000"/>
          <a:ext cx="6400800" cy="4876800"/>
        </p:xfrm>
        <a:graphic>
          <a:graphicData uri="http://schemas.openxmlformats.org/drawingml/2006/table">
            <a:tbl>
              <a:tblPr/>
              <a:tblGrid>
                <a:gridCol w="800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9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N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O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O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C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C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A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R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S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K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N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Black" pitchFamily="34" charset="0"/>
                        </a:rPr>
                        <a:t>P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rgbClr val="66FF33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O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R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P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E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M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U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A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Black" pitchFamily="34" charset="0"/>
                        </a:rPr>
                        <a:t>E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rgbClr val="66FF33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anose="020B0A04020102020204" pitchFamily="34" charset="0"/>
                        </a:rPr>
                        <a:t>R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anose="020B0A04020102020204" pitchFamily="34" charset="0"/>
                        </a:rPr>
                        <a:t>E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anose="020B0A04020102020204" pitchFamily="34" charset="0"/>
                        </a:rPr>
                        <a:t>T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T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anose="020B0A04020102020204" pitchFamily="34" charset="0"/>
                        </a:rPr>
                        <a:t>O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P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E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Black" pitchFamily="34" charset="0"/>
                        </a:rPr>
                        <a:t>L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rgbClr val="66FF33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T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R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U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T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F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L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L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Black" pitchFamily="34" charset="0"/>
                        </a:rPr>
                        <a:t>I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rgbClr val="66FF33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B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K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C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U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D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9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L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I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Black" pitchFamily="34" charset="0"/>
                        </a:rPr>
                        <a:t>C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rgbClr val="66FF33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L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T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R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U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T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9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Black" pitchFamily="34" charset="0"/>
                        </a:rPr>
                        <a:t>W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66FF33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Black" pitchFamily="34" charset="0"/>
                        </a:rPr>
                        <a:t>H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66FF33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Black" pitchFamily="34" charset="0"/>
                        </a:rPr>
                        <a:t>A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66FF33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Black" pitchFamily="34" charset="0"/>
                        </a:rPr>
                        <a:t>L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66FF33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Black" pitchFamily="34" charset="0"/>
                        </a:rPr>
                        <a:t>E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66FF33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T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A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E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9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Q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B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Black" pitchFamily="34" charset="0"/>
                        </a:rPr>
                        <a:t>N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rgbClr val="66FF33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FCF600"/>
                          </a:solidFill>
                          <a:effectLst/>
                          <a:latin typeface="Arial Black" pitchFamily="34" charset="0"/>
                        </a:rPr>
                        <a:t>E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rgbClr val="FCF6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FCF600"/>
                          </a:solidFill>
                          <a:effectLst/>
                          <a:latin typeface="Arial Black" pitchFamily="34" charset="0"/>
                        </a:rPr>
                        <a:t>A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rgbClr val="FCF6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FCF600"/>
                          </a:solidFill>
                          <a:effectLst/>
                          <a:latin typeface="Arial Black" pitchFamily="34" charset="0"/>
                        </a:rPr>
                        <a:t>G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rgbClr val="FCF6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FCF600"/>
                          </a:solidFill>
                          <a:effectLst/>
                          <a:latin typeface="Arial Black" pitchFamily="34" charset="0"/>
                        </a:rPr>
                        <a:t>L</a:t>
                      </a:r>
                      <a:endParaRPr kumimoji="0" lang="ru-RU" altLang="ru-RU" sz="3200" b="1" i="0" u="none" strike="noStrike" cap="none" normalizeH="0" baseline="0">
                        <a:ln>
                          <a:noFill/>
                        </a:ln>
                        <a:solidFill>
                          <a:srgbClr val="FCF6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CF600"/>
                          </a:solidFill>
                          <a:effectLst/>
                          <a:latin typeface="Arial Black" pitchFamily="34" charset="0"/>
                        </a:rPr>
                        <a:t>E</a:t>
                      </a:r>
                      <a:endParaRPr kumimoji="0" lang="ru-RU" alt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CF6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9388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AFC6DFC6-1CA9-4F2E-A8A4-B025C32331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350" y="6248400"/>
            <a:ext cx="84613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597E8BA-7B4F-4B91-9B57-6693EF76CE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632450"/>
            <a:ext cx="8128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3000"/>
                                        <p:tgtEl>
                                          <p:spTgt spid="28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8" dur="1000"/>
                                        <p:tgtEl>
                                          <p:spTgt spid="288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29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Cloud">
            <a:extLst>
              <a:ext uri="{FF2B5EF4-FFF2-40B4-BE49-F238E27FC236}">
                <a16:creationId xmlns:a16="http://schemas.microsoft.com/office/drawing/2014/main" id="{8566AAA6-6081-4BCB-AF26-04E1EA75D977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 rot="-613955">
            <a:off x="304800" y="152400"/>
            <a:ext cx="1676400" cy="11223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31750">
            <a:solidFill>
              <a:srgbClr val="99CC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9701" name="WordArt 5">
            <a:extLst>
              <a:ext uri="{FF2B5EF4-FFF2-40B4-BE49-F238E27FC236}">
                <a16:creationId xmlns:a16="http://schemas.microsoft.com/office/drawing/2014/main" id="{CE1ED06F-D588-4185-98B7-AD4CE8900F85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7200" y="457200"/>
            <a:ext cx="127635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2800" i="1" kern="10" dirty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en-GB" sz="2800" b="1" i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Narrow" panose="020B0606020202030204" pitchFamily="34" charset="0"/>
              </a:rPr>
              <a:t>7th round</a:t>
            </a:r>
            <a:endParaRPr lang="ru-RU" sz="28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chemeClr val="accent1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9702" name="Cloud">
            <a:extLst>
              <a:ext uri="{FF2B5EF4-FFF2-40B4-BE49-F238E27FC236}">
                <a16:creationId xmlns:a16="http://schemas.microsoft.com/office/drawing/2014/main" id="{CA5E0E7A-8EC0-4D18-A59D-57E20F6B1927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 rot="237528">
            <a:off x="4270375" y="-7938"/>
            <a:ext cx="4271963" cy="183673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3366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9703" name="WordArt 7">
            <a:extLst>
              <a:ext uri="{FF2B5EF4-FFF2-40B4-BE49-F238E27FC236}">
                <a16:creationId xmlns:a16="http://schemas.microsoft.com/office/drawing/2014/main" id="{38A99B0C-FA7B-4AD6-B26C-8A8B20F3D73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724400" y="381000"/>
            <a:ext cx="3456000" cy="8640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27259"/>
              </a:avLst>
            </a:prstTxWarp>
          </a:bodyPr>
          <a:lstStyle/>
          <a:p>
            <a:pPr algn="ctr"/>
            <a:r>
              <a:rPr lang="en-GB" sz="4000" b="1" kern="10" dirty="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 Narrow" panose="020B0606020202030204" pitchFamily="34" charset="0"/>
              </a:rPr>
              <a:t>Grammar in focus</a:t>
            </a:r>
            <a:endParaRPr lang="ru-RU" sz="4000" b="1" kern="10" dirty="0">
              <a:ln w="9525">
                <a:solidFill>
                  <a:schemeClr val="hlink"/>
                </a:solidFill>
                <a:round/>
                <a:headEnd/>
                <a:tailEnd/>
              </a:ln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sp>
        <p:nvSpPr>
          <p:cNvPr id="10246" name="Text Box 8">
            <a:extLst>
              <a:ext uri="{FF2B5EF4-FFF2-40B4-BE49-F238E27FC236}">
                <a16:creationId xmlns:a16="http://schemas.microsoft.com/office/drawing/2014/main" id="{AC80EB08-AA38-4BD2-AECD-C87A49A766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362200"/>
            <a:ext cx="8305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9705" name="Text Box 9">
            <a:extLst>
              <a:ext uri="{FF2B5EF4-FFF2-40B4-BE49-F238E27FC236}">
                <a16:creationId xmlns:a16="http://schemas.microsoft.com/office/drawing/2014/main" id="{74B57B7D-7350-4265-ADFD-B09095F711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11" y="1744682"/>
            <a:ext cx="8918577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AutoNum type="arabicPeriod"/>
            </a:pPr>
            <a:r>
              <a:rPr lang="en-US" altLang="ru-RU" sz="2800" b="1" i="1" dirty="0">
                <a:latin typeface="+mn-lt"/>
              </a:rPr>
              <a:t>Hunters   (kill)  animals for fur.</a:t>
            </a:r>
          </a:p>
          <a:p>
            <a:pPr eaLnBrk="1" hangingPunct="1">
              <a:buClrTx/>
              <a:buFontTx/>
              <a:buNone/>
            </a:pPr>
            <a:r>
              <a:rPr lang="en-US" altLang="ru-RU" sz="2800" b="1" i="1" dirty="0">
                <a:latin typeface="+mn-lt"/>
              </a:rPr>
              <a:t>2. Manatees  (hurt)  by boats.</a:t>
            </a:r>
          </a:p>
          <a:p>
            <a:pPr eaLnBrk="1" hangingPunct="1">
              <a:buClrTx/>
              <a:buFontTx/>
              <a:buNone/>
            </a:pPr>
            <a:r>
              <a:rPr lang="en-US" altLang="ru-RU" sz="2800" b="1" i="1" dirty="0">
                <a:latin typeface="+mn-lt"/>
              </a:rPr>
              <a:t>3. The eggs of the sea turtles  (pick up)  by workers.</a:t>
            </a:r>
          </a:p>
          <a:p>
            <a:pPr eaLnBrk="1" hangingPunct="1">
              <a:buClrTx/>
              <a:buFontTx/>
              <a:buNone/>
            </a:pPr>
            <a:r>
              <a:rPr lang="en-US" altLang="ru-RU" sz="2800" b="1" i="1" dirty="0">
                <a:latin typeface="+mn-lt"/>
              </a:rPr>
              <a:t>4. A pelican  (eat)  parts of fish which are thrown by fishermen.</a:t>
            </a:r>
          </a:p>
          <a:p>
            <a:pPr eaLnBrk="1" hangingPunct="1">
              <a:buClrTx/>
              <a:buFontTx/>
              <a:buNone/>
            </a:pPr>
            <a:r>
              <a:rPr lang="en-US" altLang="ru-RU" sz="2800" b="1" i="1" dirty="0">
                <a:latin typeface="+mn-lt"/>
              </a:rPr>
              <a:t>5. A porpoise  (study)  by scientists.</a:t>
            </a:r>
          </a:p>
          <a:p>
            <a:pPr eaLnBrk="1" hangingPunct="1">
              <a:buClrTx/>
              <a:buFontTx/>
              <a:buNone/>
            </a:pPr>
            <a:r>
              <a:rPr lang="en-US" altLang="ru-RU" sz="2800" b="1" i="1" dirty="0">
                <a:latin typeface="+mn-lt"/>
              </a:rPr>
              <a:t>6. Bald eagles  (protect)  in Florida.</a:t>
            </a:r>
            <a:endParaRPr lang="ru-RU" altLang="ru-RU" sz="2800" b="1" i="1" dirty="0">
              <a:latin typeface="+mn-lt"/>
            </a:endParaRPr>
          </a:p>
        </p:txBody>
      </p:sp>
      <p:sp>
        <p:nvSpPr>
          <p:cNvPr id="29706" name="Text Box 10">
            <a:extLst>
              <a:ext uri="{FF2B5EF4-FFF2-40B4-BE49-F238E27FC236}">
                <a16:creationId xmlns:a16="http://schemas.microsoft.com/office/drawing/2014/main" id="{CF47EECC-11BB-438E-9BCD-69F2BC7215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12" y="1752600"/>
            <a:ext cx="8878888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AutoNum type="arabicPeriod"/>
            </a:pPr>
            <a:r>
              <a:rPr lang="en-US" altLang="ru-RU" sz="2800" b="1" i="1" dirty="0">
                <a:latin typeface="+mn-lt"/>
              </a:rPr>
              <a:t>Hunters   </a:t>
            </a:r>
            <a:r>
              <a:rPr lang="en-US" altLang="ru-RU" sz="2800" b="1" i="1" dirty="0">
                <a:solidFill>
                  <a:srgbClr val="FCF600"/>
                </a:solidFill>
                <a:latin typeface="+mn-lt"/>
              </a:rPr>
              <a:t>kill</a:t>
            </a:r>
            <a:r>
              <a:rPr lang="en-US" altLang="ru-RU" sz="2800" b="1" i="1" dirty="0">
                <a:latin typeface="+mn-lt"/>
              </a:rPr>
              <a:t>  animals for fur.</a:t>
            </a:r>
          </a:p>
          <a:p>
            <a:pPr eaLnBrk="1" hangingPunct="1">
              <a:buClrTx/>
              <a:buFontTx/>
              <a:buNone/>
            </a:pPr>
            <a:r>
              <a:rPr lang="en-US" altLang="ru-RU" sz="2800" b="1" i="1" dirty="0">
                <a:latin typeface="+mn-lt"/>
              </a:rPr>
              <a:t>2. Manatees  </a:t>
            </a:r>
            <a:r>
              <a:rPr lang="en-US" altLang="ru-RU" sz="2800" b="1" i="1" dirty="0">
                <a:solidFill>
                  <a:srgbClr val="FCF600"/>
                </a:solidFill>
                <a:latin typeface="+mn-lt"/>
              </a:rPr>
              <a:t>are hurt</a:t>
            </a:r>
            <a:r>
              <a:rPr lang="en-US" altLang="ru-RU" sz="2800" b="1" i="1" dirty="0">
                <a:latin typeface="+mn-lt"/>
              </a:rPr>
              <a:t>  by boats.</a:t>
            </a:r>
          </a:p>
          <a:p>
            <a:pPr eaLnBrk="1" hangingPunct="1">
              <a:buClrTx/>
              <a:buFontTx/>
              <a:buNone/>
            </a:pPr>
            <a:r>
              <a:rPr lang="en-US" altLang="ru-RU" sz="2800" b="1" i="1" dirty="0">
                <a:latin typeface="+mn-lt"/>
              </a:rPr>
              <a:t>3. The eggs of the sea turtles  </a:t>
            </a:r>
            <a:r>
              <a:rPr lang="en-US" altLang="ru-RU" sz="2800" b="1" i="1" dirty="0">
                <a:solidFill>
                  <a:srgbClr val="FCF600"/>
                </a:solidFill>
                <a:latin typeface="+mn-lt"/>
              </a:rPr>
              <a:t>are picked up</a:t>
            </a:r>
            <a:r>
              <a:rPr lang="en-US" altLang="ru-RU" sz="2800" b="1" i="1" dirty="0">
                <a:latin typeface="+mn-lt"/>
              </a:rPr>
              <a:t>  by workers.</a:t>
            </a:r>
          </a:p>
          <a:p>
            <a:pPr eaLnBrk="1" hangingPunct="1">
              <a:buClrTx/>
              <a:buFontTx/>
              <a:buNone/>
            </a:pPr>
            <a:r>
              <a:rPr lang="en-US" altLang="ru-RU" sz="2800" b="1" i="1" dirty="0">
                <a:latin typeface="+mn-lt"/>
              </a:rPr>
              <a:t>4. A pelican  </a:t>
            </a:r>
            <a:r>
              <a:rPr lang="en-US" altLang="ru-RU" sz="2800" b="1" i="1" dirty="0">
                <a:solidFill>
                  <a:srgbClr val="FCF600"/>
                </a:solidFill>
                <a:latin typeface="+mn-lt"/>
              </a:rPr>
              <a:t>eats</a:t>
            </a:r>
            <a:r>
              <a:rPr lang="en-US" altLang="ru-RU" sz="2800" b="1" i="1" dirty="0">
                <a:latin typeface="+mn-lt"/>
              </a:rPr>
              <a:t>  parts of fish which are thrown by fishermen.</a:t>
            </a:r>
          </a:p>
          <a:p>
            <a:pPr eaLnBrk="1" hangingPunct="1">
              <a:buClrTx/>
              <a:buFontTx/>
              <a:buNone/>
            </a:pPr>
            <a:r>
              <a:rPr lang="en-US" altLang="ru-RU" sz="2800" b="1" i="1" dirty="0">
                <a:latin typeface="+mn-lt"/>
              </a:rPr>
              <a:t>5. A porpoise  </a:t>
            </a:r>
            <a:r>
              <a:rPr lang="en-US" altLang="ru-RU" sz="2800" b="1" i="1" dirty="0">
                <a:solidFill>
                  <a:srgbClr val="FCF600"/>
                </a:solidFill>
                <a:latin typeface="+mn-lt"/>
              </a:rPr>
              <a:t>is studied</a:t>
            </a:r>
            <a:r>
              <a:rPr lang="en-US" altLang="ru-RU" sz="2800" b="1" i="1" dirty="0">
                <a:latin typeface="+mn-lt"/>
              </a:rPr>
              <a:t>  by scientists.</a:t>
            </a:r>
          </a:p>
          <a:p>
            <a:pPr eaLnBrk="1" hangingPunct="1">
              <a:buClrTx/>
              <a:buFontTx/>
              <a:buNone/>
            </a:pPr>
            <a:r>
              <a:rPr lang="en-US" altLang="ru-RU" sz="2800" b="1" i="1" dirty="0">
                <a:latin typeface="+mn-lt"/>
              </a:rPr>
              <a:t>6. Bald eagles  </a:t>
            </a:r>
            <a:r>
              <a:rPr lang="en-US" altLang="ru-RU" sz="2800" b="1" i="1" dirty="0">
                <a:solidFill>
                  <a:srgbClr val="FCF600"/>
                </a:solidFill>
                <a:latin typeface="+mn-lt"/>
              </a:rPr>
              <a:t>are protected</a:t>
            </a:r>
            <a:r>
              <a:rPr lang="en-US" altLang="ru-RU" sz="2800" b="1" i="1" dirty="0">
                <a:latin typeface="+mn-lt"/>
              </a:rPr>
              <a:t>  in Florida.</a:t>
            </a:r>
            <a:endParaRPr lang="ru-RU" altLang="ru-RU" sz="2800" b="1" i="1" dirty="0">
              <a:latin typeface="+mn-lt"/>
            </a:endParaRPr>
          </a:p>
        </p:txBody>
      </p:sp>
      <p:pic>
        <p:nvPicPr>
          <p:cNvPr id="10249" name="Рисунок 7">
            <a:hlinkClick r:id="rId2" action="ppaction://hlinksldjump"/>
            <a:extLst>
              <a:ext uri="{FF2B5EF4-FFF2-40B4-BE49-F238E27FC236}">
                <a16:creationId xmlns:a16="http://schemas.microsoft.com/office/drawing/2014/main" id="{B8DD494F-4BA5-423B-8C76-697BE818A9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350" y="6248400"/>
            <a:ext cx="84613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EEB8A7C-856C-49DD-AD74-F2FCF96EA5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632450"/>
            <a:ext cx="8128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5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decel="5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decel="5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decel="5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decel="5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6" decel="5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97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97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1000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1000"/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1000"/>
                                        <p:tgtEl>
                                          <p:spTgt spid="29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1000"/>
                                        <p:tgtEl>
                                          <p:spTgt spid="29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1000"/>
                                        <p:tgtEl>
                                          <p:spTgt spid="29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1000"/>
                                        <p:tgtEl>
                                          <p:spTgt spid="297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8" dur="1000"/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1" dur="1000"/>
                                        <p:tgtEl>
                                          <p:spTgt spid="29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4" dur="1000"/>
                                        <p:tgtEl>
                                          <p:spTgt spid="29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7" dur="1000"/>
                                        <p:tgtEl>
                                          <p:spTgt spid="29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0" dur="1000"/>
                                        <p:tgtEl>
                                          <p:spTgt spid="29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3" dur="1000"/>
                                        <p:tgtEl>
                                          <p:spTgt spid="29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9705" grpId="0" build="p"/>
      <p:bldP spid="29705" grpId="1" build="allAtOnce"/>
      <p:bldP spid="2970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Cloud">
            <a:extLst>
              <a:ext uri="{FF2B5EF4-FFF2-40B4-BE49-F238E27FC236}">
                <a16:creationId xmlns:a16="http://schemas.microsoft.com/office/drawing/2014/main" id="{4257F186-F50A-4A90-892E-B401644691E0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 rot="-613955">
            <a:off x="304800" y="152400"/>
            <a:ext cx="1676400" cy="11223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31750">
            <a:solidFill>
              <a:srgbClr val="99CC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6629" name="WordArt 5">
            <a:extLst>
              <a:ext uri="{FF2B5EF4-FFF2-40B4-BE49-F238E27FC236}">
                <a16:creationId xmlns:a16="http://schemas.microsoft.com/office/drawing/2014/main" id="{535CFFC1-D901-472B-A2B7-42C303925C7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7200" y="457200"/>
            <a:ext cx="127635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2800" i="1" kern="10" dirty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en-GB" sz="2800" b="1" i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Narrow" panose="020B0606020202030204" pitchFamily="34" charset="0"/>
              </a:rPr>
              <a:t>8th round</a:t>
            </a:r>
            <a:endParaRPr lang="ru-RU" sz="28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chemeClr val="accent1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6630" name="Cloud">
            <a:extLst>
              <a:ext uri="{FF2B5EF4-FFF2-40B4-BE49-F238E27FC236}">
                <a16:creationId xmlns:a16="http://schemas.microsoft.com/office/drawing/2014/main" id="{05F62BB7-88F0-428B-822B-709802AA0D6E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 rot="237528">
            <a:off x="4260850" y="-7938"/>
            <a:ext cx="4271963" cy="213995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3366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6631" name="WordArt 7">
            <a:extLst>
              <a:ext uri="{FF2B5EF4-FFF2-40B4-BE49-F238E27FC236}">
                <a16:creationId xmlns:a16="http://schemas.microsoft.com/office/drawing/2014/main" id="{67CA2EBA-2AEC-494C-AB43-5ED9E3E61CF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697400" y="964800"/>
            <a:ext cx="3456000" cy="864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en-GB" sz="4000" b="1" kern="10" dirty="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 Narrow" panose="020B0606020202030204" pitchFamily="34" charset="0"/>
              </a:rPr>
              <a:t>Listening</a:t>
            </a:r>
            <a:endParaRPr lang="ru-RU" sz="4000" b="1" kern="10" dirty="0">
              <a:ln w="9525">
                <a:solidFill>
                  <a:schemeClr val="hlink"/>
                </a:solidFill>
                <a:round/>
                <a:headEnd/>
                <a:tailEnd/>
              </a:ln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sp>
        <p:nvSpPr>
          <p:cNvPr id="26632" name="Text Box 8">
            <a:extLst>
              <a:ext uri="{FF2B5EF4-FFF2-40B4-BE49-F238E27FC236}">
                <a16:creationId xmlns:a16="http://schemas.microsoft.com/office/drawing/2014/main" id="{3C5850AD-80C3-44AA-B957-1535A6A3A5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2362200"/>
            <a:ext cx="72390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 dirty="0">
                <a:solidFill>
                  <a:srgbClr val="FCF600"/>
                </a:solidFill>
              </a:rPr>
              <a:t>Listen and complete the sentences</a:t>
            </a:r>
          </a:p>
        </p:txBody>
      </p:sp>
      <p:pic>
        <p:nvPicPr>
          <p:cNvPr id="11271" name="Рисунок 2">
            <a:hlinkClick r:id="rId5" action="ppaction://hlinksldjump"/>
            <a:extLst>
              <a:ext uri="{FF2B5EF4-FFF2-40B4-BE49-F238E27FC236}">
                <a16:creationId xmlns:a16="http://schemas.microsoft.com/office/drawing/2014/main" id="{9D30444B-09B4-4CC9-991F-9ED62F4E8A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350" y="6248400"/>
            <a:ext cx="84613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8">
            <a:extLst>
              <a:ext uri="{FF2B5EF4-FFF2-40B4-BE49-F238E27FC236}">
                <a16:creationId xmlns:a16="http://schemas.microsoft.com/office/drawing/2014/main" id="{C3079AF1-42DF-4935-BB20-97B7E6ED40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976563"/>
            <a:ext cx="84582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/>
              <a:t>Pete’s duty is …</a:t>
            </a: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1C5636BB-D138-4942-A528-923771915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505200"/>
            <a:ext cx="84582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 dirty="0"/>
              <a:t>1) to talk to people about ecological problems</a:t>
            </a:r>
          </a:p>
        </p:txBody>
      </p:sp>
      <p:sp>
        <p:nvSpPr>
          <p:cNvPr id="10" name="Text Box 8">
            <a:extLst>
              <a:ext uri="{FF2B5EF4-FFF2-40B4-BE49-F238E27FC236}">
                <a16:creationId xmlns:a16="http://schemas.microsoft.com/office/drawing/2014/main" id="{58515174-9905-45F9-B68E-CD64D0F7A1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038600"/>
            <a:ext cx="84582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/>
              <a:t>2) to do a project about plants</a:t>
            </a:r>
          </a:p>
        </p:txBody>
      </p:sp>
      <p:sp>
        <p:nvSpPr>
          <p:cNvPr id="11" name="Text Box 8">
            <a:extLst>
              <a:ext uri="{FF2B5EF4-FFF2-40B4-BE49-F238E27FC236}">
                <a16:creationId xmlns:a16="http://schemas.microsoft.com/office/drawing/2014/main" id="{F02CEAC3-ED65-4F62-ADFE-FC72398628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567238"/>
            <a:ext cx="84582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/>
              <a:t>3) to find information about endangered animals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BA84040-1EDC-49EA-B82B-9CDCD95BD5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632450"/>
            <a:ext cx="8128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8">
            <a:extLst>
              <a:ext uri="{FF2B5EF4-FFF2-40B4-BE49-F238E27FC236}">
                <a16:creationId xmlns:a16="http://schemas.microsoft.com/office/drawing/2014/main" id="{0C5DAA12-8C2D-4F6C-A73E-D340591378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971800"/>
            <a:ext cx="84582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 dirty="0"/>
              <a:t>Pete doesn’t use much water when he …</a:t>
            </a:r>
          </a:p>
        </p:txBody>
      </p:sp>
      <p:sp>
        <p:nvSpPr>
          <p:cNvPr id="21" name="Text Box 8">
            <a:extLst>
              <a:ext uri="{FF2B5EF4-FFF2-40B4-BE49-F238E27FC236}">
                <a16:creationId xmlns:a16="http://schemas.microsoft.com/office/drawing/2014/main" id="{E54472CA-5A63-44A9-8594-9AD5C8214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982913"/>
            <a:ext cx="84582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 dirty="0"/>
              <a:t>Pete thinks that recycling paper can help …</a:t>
            </a:r>
          </a:p>
        </p:txBody>
      </p:sp>
      <p:sp>
        <p:nvSpPr>
          <p:cNvPr id="25" name="Text Box 8">
            <a:extLst>
              <a:ext uri="{FF2B5EF4-FFF2-40B4-BE49-F238E27FC236}">
                <a16:creationId xmlns:a16="http://schemas.microsoft.com/office/drawing/2014/main" id="{309C6017-7ED8-4A85-87C8-41C4A60E16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505200"/>
            <a:ext cx="84582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 dirty="0"/>
              <a:t>1) has a bath</a:t>
            </a:r>
          </a:p>
        </p:txBody>
      </p:sp>
      <p:sp>
        <p:nvSpPr>
          <p:cNvPr id="26" name="Text Box 8">
            <a:extLst>
              <a:ext uri="{FF2B5EF4-FFF2-40B4-BE49-F238E27FC236}">
                <a16:creationId xmlns:a16="http://schemas.microsoft.com/office/drawing/2014/main" id="{D2131558-8A77-4502-9646-019318AAF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038600"/>
            <a:ext cx="84582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/>
              <a:t>2) has dinner</a:t>
            </a:r>
          </a:p>
        </p:txBody>
      </p:sp>
      <p:sp>
        <p:nvSpPr>
          <p:cNvPr id="27" name="Text Box 8">
            <a:extLst>
              <a:ext uri="{FF2B5EF4-FFF2-40B4-BE49-F238E27FC236}">
                <a16:creationId xmlns:a16="http://schemas.microsoft.com/office/drawing/2014/main" id="{BADE2A0A-FE09-48D0-AA11-7FF4614794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567238"/>
            <a:ext cx="84582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/>
              <a:t>3) plants trees</a:t>
            </a:r>
          </a:p>
        </p:txBody>
      </p:sp>
      <p:sp>
        <p:nvSpPr>
          <p:cNvPr id="28" name="Text Box 8">
            <a:extLst>
              <a:ext uri="{FF2B5EF4-FFF2-40B4-BE49-F238E27FC236}">
                <a16:creationId xmlns:a16="http://schemas.microsoft.com/office/drawing/2014/main" id="{33D4ED3F-C501-479E-A0F9-232F888995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505200"/>
            <a:ext cx="84582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/>
              <a:t>1) to save a lot of energy</a:t>
            </a:r>
          </a:p>
        </p:txBody>
      </p:sp>
      <p:sp>
        <p:nvSpPr>
          <p:cNvPr id="29" name="Text Box 8">
            <a:extLst>
              <a:ext uri="{FF2B5EF4-FFF2-40B4-BE49-F238E27FC236}">
                <a16:creationId xmlns:a16="http://schemas.microsoft.com/office/drawing/2014/main" id="{0EBBC66F-98EF-4BFA-944E-6EDC33F7F2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038600"/>
            <a:ext cx="84582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/>
              <a:t>2) to save forests and animals</a:t>
            </a:r>
          </a:p>
        </p:txBody>
      </p:sp>
      <p:sp>
        <p:nvSpPr>
          <p:cNvPr id="30" name="Text Box 8">
            <a:extLst>
              <a:ext uri="{FF2B5EF4-FFF2-40B4-BE49-F238E27FC236}">
                <a16:creationId xmlns:a16="http://schemas.microsoft.com/office/drawing/2014/main" id="{84845869-9717-40FE-8159-00227E1405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567238"/>
            <a:ext cx="84582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/>
              <a:t>3) to build recycling factories</a:t>
            </a:r>
          </a:p>
        </p:txBody>
      </p:sp>
      <p:sp>
        <p:nvSpPr>
          <p:cNvPr id="31" name="Text Box 8">
            <a:extLst>
              <a:ext uri="{FF2B5EF4-FFF2-40B4-BE49-F238E27FC236}">
                <a16:creationId xmlns:a16="http://schemas.microsoft.com/office/drawing/2014/main" id="{776712F4-80E3-4954-B1E3-9EDA2D560C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505200"/>
            <a:ext cx="84582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/>
              <a:t>1) help to save water and paper</a:t>
            </a:r>
          </a:p>
        </p:txBody>
      </p:sp>
      <p:sp>
        <p:nvSpPr>
          <p:cNvPr id="32" name="Text Box 8">
            <a:extLst>
              <a:ext uri="{FF2B5EF4-FFF2-40B4-BE49-F238E27FC236}">
                <a16:creationId xmlns:a16="http://schemas.microsoft.com/office/drawing/2014/main" id="{7E7D08D4-379E-44DA-8E35-22FB85D38B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038600"/>
            <a:ext cx="84582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/>
              <a:t>2) go by bicycle as often as possible</a:t>
            </a:r>
          </a:p>
        </p:txBody>
      </p:sp>
      <p:sp>
        <p:nvSpPr>
          <p:cNvPr id="33" name="Text Box 8">
            <a:extLst>
              <a:ext uri="{FF2B5EF4-FFF2-40B4-BE49-F238E27FC236}">
                <a16:creationId xmlns:a16="http://schemas.microsoft.com/office/drawing/2014/main" id="{C4C9B104-837D-47DB-A0E6-A6F8CEA4D0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567238"/>
            <a:ext cx="84582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/>
              <a:t>3) look differently at many things he usually does</a:t>
            </a:r>
          </a:p>
        </p:txBody>
      </p:sp>
      <p:sp>
        <p:nvSpPr>
          <p:cNvPr id="34" name="Text Box 8">
            <a:extLst>
              <a:ext uri="{FF2B5EF4-FFF2-40B4-BE49-F238E27FC236}">
                <a16:creationId xmlns:a16="http://schemas.microsoft.com/office/drawing/2014/main" id="{DFA31F9F-E4BA-4E54-98DA-AE8EA96E1F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971800"/>
            <a:ext cx="84582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 dirty="0"/>
              <a:t>Pete says that if a person wants to be green he must …</a:t>
            </a:r>
          </a:p>
        </p:txBody>
      </p:sp>
      <p:sp>
        <p:nvSpPr>
          <p:cNvPr id="35" name="Text Box 8">
            <a:extLst>
              <a:ext uri="{FF2B5EF4-FFF2-40B4-BE49-F238E27FC236}">
                <a16:creationId xmlns:a16="http://schemas.microsoft.com/office/drawing/2014/main" id="{71559985-0B58-40A4-A873-006AB941DD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505200"/>
            <a:ext cx="84582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/>
              <a:t>1) giving money for saving wild animals</a:t>
            </a:r>
          </a:p>
        </p:txBody>
      </p:sp>
      <p:sp>
        <p:nvSpPr>
          <p:cNvPr id="36" name="Text Box 8">
            <a:extLst>
              <a:ext uri="{FF2B5EF4-FFF2-40B4-BE49-F238E27FC236}">
                <a16:creationId xmlns:a16="http://schemas.microsoft.com/office/drawing/2014/main" id="{A20739E9-9CD5-4E3B-B074-644F13FAD9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038600"/>
            <a:ext cx="84582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/>
              <a:t>2) going to school on foot</a:t>
            </a:r>
          </a:p>
        </p:txBody>
      </p:sp>
      <p:sp>
        <p:nvSpPr>
          <p:cNvPr id="37" name="Text Box 8">
            <a:extLst>
              <a:ext uri="{FF2B5EF4-FFF2-40B4-BE49-F238E27FC236}">
                <a16:creationId xmlns:a16="http://schemas.microsoft.com/office/drawing/2014/main" id="{38350B28-0246-478C-8D79-141A4A02AB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567238"/>
            <a:ext cx="84582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/>
              <a:t>3) reading books about wildlife</a:t>
            </a:r>
          </a:p>
        </p:txBody>
      </p:sp>
      <p:sp>
        <p:nvSpPr>
          <p:cNvPr id="38" name="Text Box 8">
            <a:extLst>
              <a:ext uri="{FF2B5EF4-FFF2-40B4-BE49-F238E27FC236}">
                <a16:creationId xmlns:a16="http://schemas.microsoft.com/office/drawing/2014/main" id="{458138FA-2F8F-44F0-96B3-6270E93C76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505200"/>
            <a:ext cx="84582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 dirty="0"/>
              <a:t>1) was reading books about air pollution</a:t>
            </a:r>
          </a:p>
        </p:txBody>
      </p:sp>
      <p:sp>
        <p:nvSpPr>
          <p:cNvPr id="39" name="Text Box 8">
            <a:extLst>
              <a:ext uri="{FF2B5EF4-FFF2-40B4-BE49-F238E27FC236}">
                <a16:creationId xmlns:a16="http://schemas.microsoft.com/office/drawing/2014/main" id="{ABA5F6EE-59E2-4F18-9C30-219BBDFC40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038600"/>
            <a:ext cx="84582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/>
              <a:t>2) was playing games on his phone</a:t>
            </a:r>
          </a:p>
        </p:txBody>
      </p:sp>
      <p:sp>
        <p:nvSpPr>
          <p:cNvPr id="40" name="Text Box 8">
            <a:extLst>
              <a:ext uri="{FF2B5EF4-FFF2-40B4-BE49-F238E27FC236}">
                <a16:creationId xmlns:a16="http://schemas.microsoft.com/office/drawing/2014/main" id="{89378906-5FB3-4BBF-A78F-C94A0DE6B6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567238"/>
            <a:ext cx="84582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/>
              <a:t>3) was doing a project about endangered species</a:t>
            </a:r>
          </a:p>
        </p:txBody>
      </p:sp>
      <p:sp>
        <p:nvSpPr>
          <p:cNvPr id="41" name="Text Box 8">
            <a:extLst>
              <a:ext uri="{FF2B5EF4-FFF2-40B4-BE49-F238E27FC236}">
                <a16:creationId xmlns:a16="http://schemas.microsoft.com/office/drawing/2014/main" id="{533FB187-985A-4C5A-9A24-D3AC3595F7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971800"/>
            <a:ext cx="84582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400" b="1" i="1" dirty="0"/>
              <a:t>Liz likes the idea of …</a:t>
            </a:r>
          </a:p>
        </p:txBody>
      </p:sp>
      <p:sp>
        <p:nvSpPr>
          <p:cNvPr id="42" name="Text Box 8">
            <a:extLst>
              <a:ext uri="{FF2B5EF4-FFF2-40B4-BE49-F238E27FC236}">
                <a16:creationId xmlns:a16="http://schemas.microsoft.com/office/drawing/2014/main" id="{57B0FF4D-9F59-4AA5-8790-CDA1B2A95C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971800"/>
            <a:ext cx="8458200" cy="446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ru-RU" sz="2300" b="1" i="1" dirty="0"/>
              <a:t>Pete learnt a lot about saving animals and birds when he …</a:t>
            </a:r>
          </a:p>
        </p:txBody>
      </p:sp>
      <p:pic>
        <p:nvPicPr>
          <p:cNvPr id="2" name="005.mp3">
            <a:hlinkClick r:id="" action="ppaction://media"/>
            <a:extLst>
              <a:ext uri="{FF2B5EF4-FFF2-40B4-BE49-F238E27FC236}">
                <a16:creationId xmlns:a16="http://schemas.microsoft.com/office/drawing/2014/main" id="{6CBE4CE1-7B22-49F7-87B1-167996984768}"/>
              </a:ext>
            </a:extLst>
          </p:cNvPr>
          <p:cNvPicPr>
            <a:picLocks noRot="1" noChangeAspect="1"/>
          </p:cNvPicPr>
          <p:nvPr>
            <a:audioFile r:link="rId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624205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75ED0C-E60D-4D38-A99C-FF4B80038F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6196013"/>
            <a:ext cx="60960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CCE38CA7-1ABD-4523-8748-FB48E049C2F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69633" y="5410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 nodeType="clickPar">
                      <p:stCondLst>
                        <p:cond delay="indefinite"/>
                      </p:stCondLst>
                      <p:childTnLst>
                        <p:par>
                          <p:cTn id="2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 nodeType="clickPar">
                      <p:stCondLst>
                        <p:cond delay="indefinite"/>
                      </p:stCondLst>
                      <p:childTnLst>
                        <p:par>
                          <p:cTn id="2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5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 nodeType="clickPar">
                      <p:stCondLst>
                        <p:cond delay="indefinite"/>
                      </p:stCondLst>
                      <p:childTnLst>
                        <p:par>
                          <p:cTn id="3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5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0" fill="hold" nodeType="clickPar">
                      <p:stCondLst>
                        <p:cond delay="0"/>
                      </p:stCondLst>
                      <p:childTnLst>
                        <p:par>
                          <p:cTn id="3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2" presetID="1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5" fill="hold" nodeType="clickPar">
                      <p:stCondLst>
                        <p:cond delay="0"/>
                      </p:stCondLst>
                      <p:childTnLst>
                        <p:par>
                          <p:cTn id="3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7" presetID="1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3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0" fill="hold" nodeType="clickPar">
                      <p:stCondLst>
                        <p:cond delay="0"/>
                      </p:stCondLst>
                      <p:childTnLst>
                        <p:par>
                          <p:cTn id="3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2" presetID="1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4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4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5" fill="hold" nodeType="clickPar">
                      <p:stCondLst>
                        <p:cond delay="0"/>
                      </p:stCondLst>
                      <p:childTnLst>
                        <p:par>
                          <p:cTn id="3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7" presetID="1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4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0" fill="hold" nodeType="clickPar">
                      <p:stCondLst>
                        <p:cond delay="0"/>
                      </p:stCondLst>
                      <p:childTnLst>
                        <p:par>
                          <p:cTn id="3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2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5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5" fill="hold" nodeType="clickPar">
                      <p:stCondLst>
                        <p:cond delay="0"/>
                      </p:stCondLst>
                      <p:childTnLst>
                        <p:par>
                          <p:cTn id="3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7" presetID="1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5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5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0" fill="hold" nodeType="clickPar">
                      <p:stCondLst>
                        <p:cond delay="0"/>
                      </p:stCondLst>
                      <p:childTnLst>
                        <p:par>
                          <p:cTn id="3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2" presetID="1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6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6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5" fill="hold" nodeType="clickPar">
                      <p:stCondLst>
                        <p:cond delay="0"/>
                      </p:stCondLst>
                      <p:childTnLst>
                        <p:par>
                          <p:cTn id="3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7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6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0" fill="hold" nodeType="clickPar">
                      <p:stCondLst>
                        <p:cond delay="0"/>
                      </p:stCondLst>
                      <p:childTnLst>
                        <p:par>
                          <p:cTn id="3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2" presetID="1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7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5" fill="hold" nodeType="clickPar">
                      <p:stCondLst>
                        <p:cond delay="0"/>
                      </p:stCondLst>
                      <p:childTnLst>
                        <p:par>
                          <p:cTn id="3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7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7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0" fill="hold" nodeType="clickPar">
                      <p:stCondLst>
                        <p:cond delay="0"/>
                      </p:stCondLst>
                      <p:childTnLst>
                        <p:par>
                          <p:cTn id="3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2" presetID="1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8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5" fill="hold" nodeType="clickPar">
                      <p:stCondLst>
                        <p:cond delay="0"/>
                      </p:stCondLst>
                      <p:childTnLst>
                        <p:par>
                          <p:cTn id="3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7" presetID="1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8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8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0" fill="hold" nodeType="clickPar">
                      <p:stCondLst>
                        <p:cond delay="0"/>
                      </p:stCondLst>
                      <p:childTnLst>
                        <p:par>
                          <p:cTn id="3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2" presetID="1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9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9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5" fill="hold" nodeType="clickPar">
                      <p:stCondLst>
                        <p:cond delay="0"/>
                      </p:stCondLst>
                      <p:childTnLst>
                        <p:par>
                          <p:cTn id="3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7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9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0" fill="hold" nodeType="clickPar">
                      <p:stCondLst>
                        <p:cond delay="0"/>
                      </p:stCondLst>
                      <p:childTnLst>
                        <p:par>
                          <p:cTn id="4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2" presetID="1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0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0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5" fill="hold" nodeType="clickPar">
                      <p:stCondLst>
                        <p:cond delay="0"/>
                      </p:stCondLst>
                      <p:childTnLst>
                        <p:par>
                          <p:cTn id="4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7" presetID="1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0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 vol="80000">
                <p:cTn id="4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4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4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2" fill="hold">
                      <p:stCondLst>
                        <p:cond delay="0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5" dur="1279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7" fill="hold">
                      <p:stCondLst>
                        <p:cond delay="0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2" fill="hold">
                      <p:stCondLst>
                        <p:cond delay="0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632" grpId="0" build="p"/>
      <p:bldP spid="8" grpId="0"/>
      <p:bldP spid="8" grpId="1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3" grpId="0"/>
      <p:bldP spid="13" grpId="1"/>
      <p:bldP spid="21" grpId="0"/>
      <p:bldP spid="21" grpId="1"/>
      <p:bldP spid="25" grpId="0"/>
      <p:bldP spid="25" grpId="1"/>
      <p:bldP spid="25" grpId="2"/>
      <p:bldP spid="26" grpId="0"/>
      <p:bldP spid="26" grpId="1"/>
      <p:bldP spid="26" grpId="2"/>
      <p:bldP spid="27" grpId="0"/>
      <p:bldP spid="27" grpId="1"/>
      <p:bldP spid="27" grpId="2"/>
      <p:bldP spid="28" grpId="0"/>
      <p:bldP spid="28" grpId="1"/>
      <p:bldP spid="28" grpId="2"/>
      <p:bldP spid="29" grpId="0"/>
      <p:bldP spid="29" grpId="1"/>
      <p:bldP spid="29" grpId="2"/>
      <p:bldP spid="30" grpId="0"/>
      <p:bldP spid="30" grpId="1"/>
      <p:bldP spid="30" grpId="2"/>
      <p:bldP spid="31" grpId="0"/>
      <p:bldP spid="31" grpId="1"/>
      <p:bldP spid="31" grpId="2"/>
      <p:bldP spid="32" grpId="0"/>
      <p:bldP spid="32" grpId="1"/>
      <p:bldP spid="32" grpId="2"/>
      <p:bldP spid="33" grpId="0"/>
      <p:bldP spid="33" grpId="1"/>
      <p:bldP spid="33" grpId="2"/>
      <p:bldP spid="34" grpId="0"/>
      <p:bldP spid="34" grpId="1"/>
      <p:bldP spid="35" grpId="0"/>
      <p:bldP spid="35" grpId="1"/>
      <p:bldP spid="35" grpId="2"/>
      <p:bldP spid="36" grpId="0"/>
      <p:bldP spid="36" grpId="1"/>
      <p:bldP spid="36" grpId="2"/>
      <p:bldP spid="37" grpId="0"/>
      <p:bldP spid="37" grpId="1"/>
      <p:bldP spid="37" grpId="2"/>
      <p:bldP spid="38" grpId="0"/>
      <p:bldP spid="38" grpId="1"/>
      <p:bldP spid="38" grpId="2"/>
      <p:bldP spid="39" grpId="0"/>
      <p:bldP spid="39" grpId="1"/>
      <p:bldP spid="39" grpId="2"/>
      <p:bldP spid="40" grpId="0"/>
      <p:bldP spid="40" grpId="1"/>
      <p:bldP spid="40" grpId="2"/>
      <p:bldP spid="41" grpId="0"/>
      <p:bldP spid="41" grpId="1"/>
      <p:bldP spid="42" grpId="0"/>
      <p:bldP spid="42" grpId="1"/>
    </p:bldLst>
  </p:timing>
</p:sld>
</file>

<file path=ppt/theme/theme1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1262</TotalTime>
  <Words>1219</Words>
  <Application>Microsoft Office PowerPoint</Application>
  <PresentationFormat>Экран (4:3)</PresentationFormat>
  <Paragraphs>283</Paragraphs>
  <Slides>11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Arial Black</vt:lpstr>
      <vt:lpstr>Arial Narrow</vt:lpstr>
      <vt:lpstr>Garamond</vt:lpstr>
      <vt:lpstr>Вершина горы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Татьяна</dc:creator>
  <cp:lastModifiedBy>Татьяна Леонтьева</cp:lastModifiedBy>
  <cp:revision>72</cp:revision>
  <cp:lastPrinted>1601-01-01T00:00:00Z</cp:lastPrinted>
  <dcterms:created xsi:type="dcterms:W3CDTF">1601-01-01T00:00:00Z</dcterms:created>
  <dcterms:modified xsi:type="dcterms:W3CDTF">2022-04-30T09:48:36Z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