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52CD4-B83C-4E7E-A215-51BEFC6AE444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0274DB5-2F06-4878-ACD1-DC647254C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57369-0ADD-47D8-A377-0E29D9CA8A89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B99D8-0D0C-4792-914E-C1578A5E3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BC89A-87B9-47AB-94D3-5BBCCF43E581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037ED-5D6B-4915-A371-88863E8219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690DF-1C72-443D-8C31-F55CEE5B58B0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FDB14-6036-4CE5-ACA1-A347C2F26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0AC25-D156-4E68-A8F9-EB393D1B8A3D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C315C-F243-45DB-8BF6-93791092A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CEE79-CF15-4E6C-8DC5-56814CFCAE37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760EB-9D7D-4F97-90E0-99300B6B8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A64E2-302D-4989-B053-D8D2C2FF26F0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44B46-3AF0-4C10-9CE3-BB8D40676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5909E-C484-4600-A060-5117D18BA463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2F427-0BB6-4032-A179-3D1BF58BC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DF8DD-0B4B-4FA3-9708-1DEC9D2EE395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E681B-D51F-4943-979E-3CCBDDFDD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B1359-6FC1-420E-941F-325ABCA1D7D4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73F39-B651-4781-BF3A-01CAF0564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5EE98-3237-4232-8206-ADDD5A8DC535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408AC-A077-45B0-9772-658332C02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248C27-9214-4431-BCA6-94A2D58087C8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13AB1651-DF9F-46D8-9CBD-818DD1D96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5" r:id="rId2"/>
    <p:sldLayoutId id="2147483673" r:id="rId3"/>
    <p:sldLayoutId id="2147483666" r:id="rId4"/>
    <p:sldLayoutId id="2147483667" r:id="rId5"/>
    <p:sldLayoutId id="2147483668" r:id="rId6"/>
    <p:sldLayoutId id="2147483669" r:id="rId7"/>
    <p:sldLayoutId id="2147483674" r:id="rId8"/>
    <p:sldLayoutId id="2147483675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рямоугольник 1"/>
          <p:cNvSpPr>
            <a:spLocks noChangeArrowheads="1"/>
          </p:cNvSpPr>
          <p:nvPr/>
        </p:nvSpPr>
        <p:spPr bwMode="auto">
          <a:xfrm>
            <a:off x="250825" y="188913"/>
            <a:ext cx="84978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Муниципальное бюджетное учреждение </a:t>
            </a:r>
            <a:br>
              <a:rPr lang="ru-RU" b="1"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latin typeface="Times New Roman" pitchFamily="18" charset="0"/>
                <a:cs typeface="Times New Roman" pitchFamily="18" charset="0"/>
              </a:rPr>
              <a:t>дополнительного образования «Станция юных натуралистов» </a:t>
            </a:r>
            <a:br>
              <a:rPr lang="ru-RU" b="1"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latin typeface="Times New Roman" pitchFamily="18" charset="0"/>
                <a:cs typeface="Times New Roman" pitchFamily="18" charset="0"/>
              </a:rPr>
              <a:t>Красногвардейского района Белгородской области</a:t>
            </a:r>
            <a:endParaRPr lang="ru-RU"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70898" y="1916832"/>
            <a:ext cx="7628593" cy="138499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ФОРМИРОВАНИЕ ЭКОЛОГИЧЕСКОЙ КУЛЬТУРЫ УЧАЩИХСЯ  В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ХОДЕ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РЕАЛИЗАЦИИ ЭКОЛОГИЧЕСКИХ ПРОЕКТОВ 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315" name="Подзаголовок 2"/>
          <p:cNvSpPr txBox="1">
            <a:spLocks/>
          </p:cNvSpPr>
          <p:nvPr/>
        </p:nvSpPr>
        <p:spPr bwMode="auto">
          <a:xfrm>
            <a:off x="2555875" y="5589588"/>
            <a:ext cx="6400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Касаткина Оксана Николаевна</a:t>
            </a:r>
          </a:p>
          <a:p>
            <a:pPr algn="r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</a:p>
        </p:txBody>
      </p:sp>
      <p:pic>
        <p:nvPicPr>
          <p:cNvPr id="13316" name="Picture 2" descr="https://texnomaniya.ru/userfiles/scale_1200%20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0" y="4241800"/>
            <a:ext cx="3341688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98788" y="115888"/>
            <a:ext cx="304006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Анкетирование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3" descr="анкета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708025"/>
            <a:ext cx="4116388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3141663"/>
          <a:ext cx="8281988" cy="3327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63342"/>
                <a:gridCol w="4784608"/>
                <a:gridCol w="1169763"/>
                <a:gridCol w="1263207"/>
              </a:tblGrid>
              <a:tr h="7223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вопроса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Вопросы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(кол-во чел., %)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(кол-во чел., %)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</a:tr>
              <a:tr h="2895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Собираете ли вы макулатуру?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en-US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lang="en-US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</a:tr>
              <a:tr h="2895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Сдаете ли вы макулатуру?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en-US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en-US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</a:tr>
              <a:tr h="5791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Знаете ли вы для чего нужно сдавать макулатуру?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43,3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lang="en-US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</a:tr>
              <a:tr h="2895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Знаете ли вы, что делают со старой бумагой?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43,3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lang="en-US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</a:tr>
              <a:tr h="5791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Знаете ли вы, что в нашем городе есть пункт приема макулатуры?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</a:tr>
              <a:tr h="5791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Знаете ли Вы, что 100 кг макулатуры спасают одно взрослое дерево?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en-US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76,7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28" marR="66828" marT="0" marB="0"/>
                </a:tc>
              </a:tr>
            </a:tbl>
          </a:graphicData>
        </a:graphic>
      </p:graphicFrame>
      <p:pic>
        <p:nvPicPr>
          <p:cNvPr id="22573" name="Picture 4" descr="2ccFkwg_Y4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7413" y="788988"/>
            <a:ext cx="15525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74" name="Picture 5" descr="xn18tQxAqd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788988"/>
            <a:ext cx="15525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9888" y="58738"/>
            <a:ext cx="84772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Беседа «Бумага - от производства, до утилизации»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IMG_20200210_140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765175"/>
            <a:ext cx="41433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IMG_20201112_1409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6150" y="774700"/>
            <a:ext cx="4090988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0350" y="4005263"/>
            <a:ext cx="36163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17913" y="87313"/>
            <a:ext cx="1981200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Листовка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Сним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41350"/>
            <a:ext cx="4537075" cy="598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D:\2020-2021\Участие в конкурсах\проект_макулатура\qAvDQ9PKNq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276350"/>
            <a:ext cx="3533775" cy="471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013" y="185738"/>
            <a:ext cx="83534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«Сдай макулатуру – спаси дерево!»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IMG_20201102_1309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738188"/>
            <a:ext cx="237966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IMG_20201028_1424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214813"/>
            <a:ext cx="30718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IMG_20201028_14235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59363" y="3919538"/>
            <a:ext cx="36671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 descr="D:\2020-2021\Фото\макулатура\IMG_20210331_15285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811213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7900" y="185738"/>
            <a:ext cx="3919538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«Как правильно собирать и сдавать макулатуру» (</a:t>
            </a:r>
            <a:r>
              <a:rPr lang="ru-RU" sz="32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покетмод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памятка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2825750"/>
            <a:ext cx="4514850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 descr="D:\2020-2021\Участие в конкурсах\проект_макулатура\мастер-класс\IMG_20201102_1541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650" y="908050"/>
            <a:ext cx="3459163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 descr="D:\2020-2021\Участие в конкурсах\проект_макулатура\мастер-класс\IMG_20201102_1542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9238" y="36449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Прямоугольник 2"/>
          <p:cNvSpPr>
            <a:spLocks noChangeArrowheads="1"/>
          </p:cNvSpPr>
          <p:nvPr/>
        </p:nvSpPr>
        <p:spPr bwMode="auto">
          <a:xfrm>
            <a:off x="-541338" y="214313"/>
            <a:ext cx="5842001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«Роза из старых журналов»</a:t>
            </a:r>
            <a:endParaRPr lang="ru-RU" sz="28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573" y="2636912"/>
            <a:ext cx="836286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s://ranpress.ru/uploads/news/poster/2021/09/03/6131fd915cb4f/6131fd8f1b7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7188" y="196850"/>
            <a:ext cx="3413125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4" descr="https://im0-tub-ru.yandex.net/i?id=2a333a84407af90dac5aa1f0ecdb47f2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508500"/>
            <a:ext cx="3259138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 descr="https://avatars.mds.yandex.net/get-zen_doc/4700797/pub_6090ec6c87bf2977fc0d9297_6090ee5eb8f34b04d226ab32/scale_1200"/>
          <p:cNvPicPr>
            <a:picLocks noChangeAspect="1" noChangeArrowheads="1"/>
          </p:cNvPicPr>
          <p:nvPr/>
        </p:nvPicPr>
        <p:blipFill>
          <a:blip r:embed="rId4"/>
          <a:srcRect r="1567" b="3760"/>
          <a:stretch>
            <a:fillRect/>
          </a:stretch>
        </p:blipFill>
        <p:spPr bwMode="auto">
          <a:xfrm>
            <a:off x="250825" y="207963"/>
            <a:ext cx="2968625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0" descr="https://im0-tub-ru.yandex.net/i?id=2e4f1e476ac571bfd890f93ef3da27c3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8575" y="4505325"/>
            <a:ext cx="3741738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8" descr="https://www.mirinteresen.net/uploads/posts/2017-08/1501711571_1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71763" y="1979613"/>
            <a:ext cx="3844925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s://greenfront.su/uploads/media/3768/3768_59353228824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12738"/>
            <a:ext cx="3873500" cy="290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3" descr="D:\2019-2020\участие в конкурсах\2 полугодие\Экорепортер\IMG_20200119_104639.jpg"/>
          <p:cNvPicPr>
            <a:picLocks noChangeAspect="1" noChangeArrowheads="1"/>
          </p:cNvPicPr>
          <p:nvPr/>
        </p:nvPicPr>
        <p:blipFill>
          <a:blip r:embed="rId3"/>
          <a:srcRect l="14977" b="13487"/>
          <a:stretch>
            <a:fillRect/>
          </a:stretch>
        </p:blipFill>
        <p:spPr bwMode="auto">
          <a:xfrm>
            <a:off x="288925" y="3860800"/>
            <a:ext cx="33035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 descr="D:\2019-2020\участие в конкурсах\2 полугодие\Экорепортер\436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12738"/>
            <a:ext cx="3743325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D:\2020-2021\Участие в конкурсах\проект_макулатура\DSC_00011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38575" y="3219450"/>
            <a:ext cx="4997450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диксис\Desktop\ТКО\IMG_20211201_1101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42259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 descr="C:\Users\диксис\Desktop\ТКО\IMG_20211201_111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15900"/>
            <a:ext cx="2971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 descr="C:\Users\диксис\Desktop\ТКО\IMG_97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455988"/>
            <a:ext cx="42259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C:\Users\диксис\Desktop\ТКО\Фото-00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3263900"/>
            <a:ext cx="2519362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D:\2020-2021\Фото\8 марта Экознайки\IMG_20210304_1344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188913"/>
            <a:ext cx="30734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 descr="D:\2020-2021\Фото\8 марта Экознайки\IMG_20210304_1348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60463"/>
            <a:ext cx="28797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D:\2020-2021\Фото\пасха\IMG_20210427_1437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8088" y="1196975"/>
            <a:ext cx="28321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D:\2019-2020\фото\мельница\IMG_20191011_1451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573463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C:\Users\диксис\Desktop\2021-2022\фото\День матери Пр.маст\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3573463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диксис\Desktop\2021-2022\фото\Огород\30-11-2021_17-12-51\IMG_20211130_1658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3" descr="D:\2019-2020\фото\2 А садим фиалки\IMG_20200129_1337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6035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D:\2019-2020\фото\опыты\IMG_20200117_1318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3573463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D:\2019-2020\фото\почва\IMG_20191111_14394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3571875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971550" y="188913"/>
            <a:ext cx="72009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Муниципальное бюджетное учреждение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дополнительного образования «Станция юных натуралистов»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Красногвардейского района Белгородской области</a:t>
            </a:r>
          </a:p>
        </p:txBody>
      </p:sp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179388" y="2636838"/>
            <a:ext cx="8093075" cy="262413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6863" y="2178050"/>
            <a:ext cx="8550275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Вторая жизнь бумаги</a:t>
            </a:r>
            <a:endParaRPr lang="ru-RU" sz="66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1" descr="C:\Users\диксис\Desktop\2020-2021\Участие в конкурсах\проект_макулатура\WdVZ1geSDz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75" y="3559175"/>
            <a:ext cx="3548063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9"/>
          <p:cNvSpPr txBox="1">
            <a:spLocks noChangeArrowheads="1"/>
          </p:cNvSpPr>
          <p:nvPr/>
        </p:nvSpPr>
        <p:spPr bwMode="auto">
          <a:xfrm>
            <a:off x="3646488" y="5445125"/>
            <a:ext cx="5497512" cy="12001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b="1">
                <a:latin typeface="Times New Roman" pitchFamily="18" charset="0"/>
                <a:cs typeface="Times New Roman" pitchFamily="18" charset="0"/>
              </a:rPr>
              <a:t>Левшина Лика,</a:t>
            </a:r>
          </a:p>
          <a:p>
            <a:pPr algn="r"/>
            <a:r>
              <a:rPr lang="ru-RU" b="1">
                <a:latin typeface="Times New Roman" pitchFamily="18" charset="0"/>
                <a:cs typeface="Times New Roman" pitchFamily="18" charset="0"/>
              </a:rPr>
              <a:t>объединение «Охрана природы»</a:t>
            </a:r>
          </a:p>
          <a:p>
            <a:pPr algn="r"/>
            <a:r>
              <a:rPr lang="ru-RU" b="1">
                <a:latin typeface="Times New Roman" pitchFamily="18" charset="0"/>
                <a:cs typeface="Times New Roman" pitchFamily="18" charset="0"/>
              </a:rPr>
              <a:t>МБУ ДО «Станция юных натуралистов» </a:t>
            </a:r>
          </a:p>
          <a:p>
            <a:pPr algn="r"/>
            <a:r>
              <a:rPr lang="ru-RU" b="1">
                <a:latin typeface="Times New Roman" pitchFamily="18" charset="0"/>
                <a:cs typeface="Times New Roman" pitchFamily="18" charset="0"/>
              </a:rPr>
              <a:t>Красногвардейского района Белгородской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188913"/>
            <a:ext cx="8353425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работы: привлечь внимание учащихся к экономичному использованию бумаги и важности сбора макулатуры.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288" y="989013"/>
            <a:ext cx="8316912" cy="50784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работы: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Познакомиться с понятием макулатура и ее влиянием на исчезновение лесов, изучив работу пункта приема вторсырья в городе.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Выяснить уровень знаний учащихся  о макулатуре и важности ее переработки и распространить информацию о необходимости сдачи макулатуры.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Провести беседу «Бумага - от производства, до утилизации» и организовать сбор макулатуры среди учащихся МБУ ДО СЮН.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Провести мастер-класс «Розы из старых журналов».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Разработать памятку «Как правильно собирать и сдавать макулатуру» и распространить ее среди учащихся МБУ ДО СЮН и жителей города Бирюча.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87563" y="58738"/>
            <a:ext cx="50419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Пункт приема вторсырья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DSC_000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1913" y="630238"/>
            <a:ext cx="4013200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IMG_20201028_1424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9788" y="4703763"/>
            <a:ext cx="24574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IMG_20201028_1424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508375"/>
            <a:ext cx="27908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IMG_20201028_14244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3508375"/>
            <a:ext cx="28098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259</TotalTime>
  <Words>323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диксис</dc:creator>
  <cp:lastModifiedBy>диксис</cp:lastModifiedBy>
  <cp:revision>19</cp:revision>
  <dcterms:created xsi:type="dcterms:W3CDTF">2021-12-01T07:30:05Z</dcterms:created>
  <dcterms:modified xsi:type="dcterms:W3CDTF">2022-01-20T07:37:04Z</dcterms:modified>
</cp:coreProperties>
</file>