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56" r:id="rId4"/>
    <p:sldId id="278" r:id="rId5"/>
    <p:sldId id="264" r:id="rId6"/>
    <p:sldId id="272" r:id="rId7"/>
    <p:sldId id="276" r:id="rId8"/>
    <p:sldId id="271" r:id="rId9"/>
    <p:sldId id="275" r:id="rId10"/>
    <p:sldId id="274" r:id="rId11"/>
    <p:sldId id="295" r:id="rId12"/>
    <p:sldId id="280" r:id="rId13"/>
    <p:sldId id="279" r:id="rId14"/>
    <p:sldId id="277" r:id="rId15"/>
    <p:sldId id="293" r:id="rId16"/>
    <p:sldId id="283" r:id="rId17"/>
    <p:sldId id="289" r:id="rId18"/>
    <p:sldId id="290" r:id="rId19"/>
    <p:sldId id="291" r:id="rId20"/>
    <p:sldId id="292" r:id="rId21"/>
    <p:sldId id="284" r:id="rId22"/>
    <p:sldId id="269" r:id="rId23"/>
    <p:sldId id="25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A94F3"/>
    <a:srgbClr val="CC99FF"/>
    <a:srgbClr val="13F9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A018DE-0222-4DB7-8E07-3C710C75B9D0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A4802D-E098-4A9B-AE9A-32E0C02AB323}">
      <dgm:prSet custT="1"/>
      <dgm:spPr>
        <a:solidFill>
          <a:srgbClr val="FF0000"/>
        </a:solidFill>
      </dgm:spPr>
      <dgm:t>
        <a:bodyPr/>
        <a:lstStyle/>
        <a:p>
          <a:r>
            <a:rPr lang="ru-RU" sz="3600" b="1" dirty="0" smtClean="0">
              <a:solidFill>
                <a:srgbClr val="FFFF00"/>
              </a:solidFill>
            </a:rPr>
            <a:t>семья-40% </a:t>
          </a:r>
          <a:endParaRPr lang="ru-RU" sz="3600" b="1" dirty="0">
            <a:solidFill>
              <a:srgbClr val="FFFF00"/>
            </a:solidFill>
          </a:endParaRPr>
        </a:p>
      </dgm:t>
    </dgm:pt>
    <dgm:pt modelId="{1481BAB1-519F-47EB-BC16-FD2FACE145F1}" type="parTrans" cxnId="{62CB78D5-5F97-431F-8A8E-556D588277D9}">
      <dgm:prSet/>
      <dgm:spPr/>
      <dgm:t>
        <a:bodyPr/>
        <a:lstStyle/>
        <a:p>
          <a:endParaRPr lang="ru-RU"/>
        </a:p>
      </dgm:t>
    </dgm:pt>
    <dgm:pt modelId="{9B0DC71C-98A7-4788-BD65-7E8905C77414}" type="sibTrans" cxnId="{62CB78D5-5F97-431F-8A8E-556D588277D9}">
      <dgm:prSet/>
      <dgm:spPr>
        <a:solidFill>
          <a:srgbClr val="FA94F3"/>
        </a:solidFill>
      </dgm:spPr>
      <dgm:t>
        <a:bodyPr/>
        <a:lstStyle/>
        <a:p>
          <a:endParaRPr lang="ru-RU"/>
        </a:p>
      </dgm:t>
    </dgm:pt>
    <dgm:pt modelId="{A2FFE7A2-9A35-4E53-AA75-E563A09AEEFC}">
      <dgm:prSet custT="1"/>
      <dgm:spPr>
        <a:solidFill>
          <a:srgbClr val="CC99FF"/>
        </a:solidFill>
      </dgm:spPr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средства массовой информации- 30%</a:t>
          </a:r>
          <a:endParaRPr lang="ru-RU" sz="2400" b="1" dirty="0">
            <a:solidFill>
              <a:srgbClr val="FFFF00"/>
            </a:solidFill>
          </a:endParaRPr>
        </a:p>
      </dgm:t>
    </dgm:pt>
    <dgm:pt modelId="{CA54BAC7-2AE8-4744-A1EB-E821E47E14D5}" type="parTrans" cxnId="{DA931B7E-5599-4A95-90A3-60900D9AB9E7}">
      <dgm:prSet/>
      <dgm:spPr/>
      <dgm:t>
        <a:bodyPr/>
        <a:lstStyle/>
        <a:p>
          <a:endParaRPr lang="ru-RU"/>
        </a:p>
      </dgm:t>
    </dgm:pt>
    <dgm:pt modelId="{FD1728DD-2789-43FB-963F-95DAF3043921}" type="sibTrans" cxnId="{DA931B7E-5599-4A95-90A3-60900D9AB9E7}">
      <dgm:prSet/>
      <dgm:spPr>
        <a:solidFill>
          <a:srgbClr val="FA94F3"/>
        </a:solidFill>
      </dgm:spPr>
      <dgm:t>
        <a:bodyPr/>
        <a:lstStyle/>
        <a:p>
          <a:endParaRPr lang="ru-RU"/>
        </a:p>
      </dgm:t>
    </dgm:pt>
    <dgm:pt modelId="{90684041-7773-4817-AA4C-022C4AF1533A}">
      <dgm:prSet custT="1"/>
      <dgm:spPr>
        <a:solidFill>
          <a:srgbClr val="FFFF00"/>
        </a:solidFill>
      </dgm:spPr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школа, детский сад – 20%</a:t>
          </a:r>
          <a:r>
            <a:rPr lang="ru-RU" sz="1400" dirty="0" smtClean="0"/>
            <a:t> </a:t>
          </a:r>
          <a:endParaRPr lang="ru-RU" sz="1400" dirty="0"/>
        </a:p>
      </dgm:t>
    </dgm:pt>
    <dgm:pt modelId="{4DEA74CB-5889-4C52-B6E8-CA2B78903C34}" type="parTrans" cxnId="{AF0ADF1C-7BF0-456F-8CE4-562BDC918326}">
      <dgm:prSet/>
      <dgm:spPr/>
      <dgm:t>
        <a:bodyPr/>
        <a:lstStyle/>
        <a:p>
          <a:endParaRPr lang="ru-RU"/>
        </a:p>
      </dgm:t>
    </dgm:pt>
    <dgm:pt modelId="{4AC591A1-D3DD-4963-9451-775FB69212BD}" type="sibTrans" cxnId="{AF0ADF1C-7BF0-456F-8CE4-562BDC918326}">
      <dgm:prSet/>
      <dgm:spPr>
        <a:solidFill>
          <a:srgbClr val="FA94F3"/>
        </a:solidFill>
      </dgm:spPr>
      <dgm:t>
        <a:bodyPr/>
        <a:lstStyle/>
        <a:p>
          <a:endParaRPr lang="ru-RU"/>
        </a:p>
      </dgm:t>
    </dgm:pt>
    <dgm:pt modelId="{6A088794-BC86-47C1-B243-91869CFDB08F}">
      <dgm:prSet custT="1"/>
      <dgm:spPr>
        <a:solidFill>
          <a:srgbClr val="13F9BD"/>
        </a:solidFill>
      </dgm:spPr>
      <dgm:t>
        <a:bodyPr/>
        <a:lstStyle/>
        <a:p>
          <a:r>
            <a:rPr lang="ru-RU" sz="2800" b="1" dirty="0" smtClean="0">
              <a:solidFill>
                <a:srgbClr val="0000CC"/>
              </a:solidFill>
            </a:rPr>
            <a:t>улица – 10%</a:t>
          </a:r>
          <a:endParaRPr lang="ru-RU" sz="2800" b="1" dirty="0">
            <a:solidFill>
              <a:srgbClr val="0000CC"/>
            </a:solidFill>
          </a:endParaRPr>
        </a:p>
      </dgm:t>
    </dgm:pt>
    <dgm:pt modelId="{CC02F665-4517-4A26-80F4-CB59DA8E4579}" type="parTrans" cxnId="{426A0D49-E899-4D99-8833-DE47EC954806}">
      <dgm:prSet/>
      <dgm:spPr/>
      <dgm:t>
        <a:bodyPr/>
        <a:lstStyle/>
        <a:p>
          <a:endParaRPr lang="ru-RU"/>
        </a:p>
      </dgm:t>
    </dgm:pt>
    <dgm:pt modelId="{98E57DCA-FF64-4F06-BC20-66A3E248E7DC}" type="sibTrans" cxnId="{426A0D49-E899-4D99-8833-DE47EC954806}">
      <dgm:prSet/>
      <dgm:spPr>
        <a:solidFill>
          <a:srgbClr val="FA94F3"/>
        </a:solidFill>
      </dgm:spPr>
      <dgm:t>
        <a:bodyPr/>
        <a:lstStyle/>
        <a:p>
          <a:endParaRPr lang="ru-RU"/>
        </a:p>
      </dgm:t>
    </dgm:pt>
    <dgm:pt modelId="{8AB666C8-DEE1-4221-B54B-700D08FADB65}" type="pres">
      <dgm:prSet presAssocID="{65A018DE-0222-4DB7-8E07-3C710C75B9D0}" presName="cycle" presStyleCnt="0">
        <dgm:presLayoutVars>
          <dgm:dir/>
          <dgm:resizeHandles val="exact"/>
        </dgm:presLayoutVars>
      </dgm:prSet>
      <dgm:spPr/>
    </dgm:pt>
    <dgm:pt modelId="{B906699A-7E4A-4EFD-9D52-CC6217BAB32F}" type="pres">
      <dgm:prSet presAssocID="{A2FFE7A2-9A35-4E53-AA75-E563A09AEEFC}" presName="node" presStyleLbl="node1" presStyleIdx="0" presStyleCnt="4" custScaleX="139702" custRadScaleRad="138617" custRadScaleInc="204469">
        <dgm:presLayoutVars>
          <dgm:bulletEnabled val="1"/>
        </dgm:presLayoutVars>
      </dgm:prSet>
      <dgm:spPr/>
    </dgm:pt>
    <dgm:pt modelId="{8EA387EE-99DF-4123-80E9-8B46CD1AF649}" type="pres">
      <dgm:prSet presAssocID="{FD1728DD-2789-43FB-963F-95DAF3043921}" presName="sibTrans" presStyleLbl="sibTrans2D1" presStyleIdx="0" presStyleCnt="4" custLinFactNeighborX="49652" custLinFactNeighborY="-42846"/>
      <dgm:spPr/>
    </dgm:pt>
    <dgm:pt modelId="{009A5D8F-056D-4F20-BC7D-BA845B86CFC3}" type="pres">
      <dgm:prSet presAssocID="{FD1728DD-2789-43FB-963F-95DAF3043921}" presName="connectorText" presStyleLbl="sibTrans2D1" presStyleIdx="0" presStyleCnt="4"/>
      <dgm:spPr/>
    </dgm:pt>
    <dgm:pt modelId="{AB10ECC4-0C43-4238-AB94-BD5FF146F0B6}" type="pres">
      <dgm:prSet presAssocID="{4DA4802D-E098-4A9B-AE9A-32E0C02AB323}" presName="node" presStyleLbl="node1" presStyleIdx="1" presStyleCnt="4" custScaleX="138663" custRadScaleRad="101054" custRadScaleInc="-2096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ACAF9-DF26-4009-9D32-B59C6C9D8EAA}" type="pres">
      <dgm:prSet presAssocID="{9B0DC71C-98A7-4788-BD65-7E8905C77414}" presName="sibTrans" presStyleLbl="sibTrans2D1" presStyleIdx="1" presStyleCnt="4" custAng="2214088" custScaleX="78575" custLinFactX="47427" custLinFactY="98164" custLinFactNeighborX="100000" custLinFactNeighborY="100000"/>
      <dgm:spPr/>
    </dgm:pt>
    <dgm:pt modelId="{2E227474-735D-4841-A61B-6E45F83052D8}" type="pres">
      <dgm:prSet presAssocID="{9B0DC71C-98A7-4788-BD65-7E8905C77414}" presName="connectorText" presStyleLbl="sibTrans2D1" presStyleIdx="1" presStyleCnt="4"/>
      <dgm:spPr/>
    </dgm:pt>
    <dgm:pt modelId="{5D63DBB9-47C5-47E8-8F6C-52714154C12F}" type="pres">
      <dgm:prSet presAssocID="{6A088794-BC86-47C1-B243-91869CFDB08F}" presName="node" presStyleLbl="node1" presStyleIdx="2" presStyleCnt="4" custScaleX="128106" custRadScaleRad="111069" custRadScaleInc="12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0ED34-2B4D-4546-B79B-C655E37ED808}" type="pres">
      <dgm:prSet presAssocID="{98E57DCA-FF64-4F06-BC20-66A3E248E7DC}" presName="sibTrans" presStyleLbl="sibTrans2D1" presStyleIdx="2" presStyleCnt="4" custScaleX="159069" custLinFactX="-4918" custLinFactNeighborX="-100000" custLinFactNeighborY="56565"/>
      <dgm:spPr/>
    </dgm:pt>
    <dgm:pt modelId="{56DB75F8-DD8C-47C7-B3DD-E1947D014CDB}" type="pres">
      <dgm:prSet presAssocID="{98E57DCA-FF64-4F06-BC20-66A3E248E7DC}" presName="connectorText" presStyleLbl="sibTrans2D1" presStyleIdx="2" presStyleCnt="4"/>
      <dgm:spPr/>
    </dgm:pt>
    <dgm:pt modelId="{797501C2-5169-4C22-BF94-4E17196D526F}" type="pres">
      <dgm:prSet presAssocID="{90684041-7773-4817-AA4C-022C4AF1533A}" presName="node" presStyleLbl="node1" presStyleIdx="3" presStyleCnt="4" custScaleX="131451" custScaleY="107732" custRadScaleRad="146065" custRadScaleInc="-7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2E0C05-62C3-409C-A81E-546B3AF135E0}" type="pres">
      <dgm:prSet presAssocID="{4AC591A1-D3DD-4963-9451-775FB69212BD}" presName="sibTrans" presStyleLbl="sibTrans2D1" presStyleIdx="3" presStyleCnt="4" custAng="19195350" custScaleX="53753" custLinFactX="-8362" custLinFactY="-100000" custLinFactNeighborX="-100000" custLinFactNeighborY="-115373"/>
      <dgm:spPr/>
    </dgm:pt>
    <dgm:pt modelId="{3B33AFD7-1A70-48AC-A69E-B9C93D119A50}" type="pres">
      <dgm:prSet presAssocID="{4AC591A1-D3DD-4963-9451-775FB69212BD}" presName="connectorText" presStyleLbl="sibTrans2D1" presStyleIdx="3" presStyleCnt="4"/>
      <dgm:spPr/>
    </dgm:pt>
  </dgm:ptLst>
  <dgm:cxnLst>
    <dgm:cxn modelId="{6B4D390C-A724-46AD-A251-7D0DDFB7B3BB}" type="presOf" srcId="{9B0DC71C-98A7-4788-BD65-7E8905C77414}" destId="{2E227474-735D-4841-A61B-6E45F83052D8}" srcOrd="1" destOrd="0" presId="urn:microsoft.com/office/officeart/2005/8/layout/cycle2"/>
    <dgm:cxn modelId="{ACDA188E-0B14-4790-9A3F-3B30861B672B}" type="presOf" srcId="{FD1728DD-2789-43FB-963F-95DAF3043921}" destId="{8EA387EE-99DF-4123-80E9-8B46CD1AF649}" srcOrd="0" destOrd="0" presId="urn:microsoft.com/office/officeart/2005/8/layout/cycle2"/>
    <dgm:cxn modelId="{AF0ADF1C-7BF0-456F-8CE4-562BDC918326}" srcId="{65A018DE-0222-4DB7-8E07-3C710C75B9D0}" destId="{90684041-7773-4817-AA4C-022C4AF1533A}" srcOrd="3" destOrd="0" parTransId="{4DEA74CB-5889-4C52-B6E8-CA2B78903C34}" sibTransId="{4AC591A1-D3DD-4963-9451-775FB69212BD}"/>
    <dgm:cxn modelId="{E013C3BC-46B7-4A8A-8BF0-0AF5E7E81BEC}" type="presOf" srcId="{4AC591A1-D3DD-4963-9451-775FB69212BD}" destId="{EA2E0C05-62C3-409C-A81E-546B3AF135E0}" srcOrd="0" destOrd="0" presId="urn:microsoft.com/office/officeart/2005/8/layout/cycle2"/>
    <dgm:cxn modelId="{E8479E32-6A52-445C-81C2-DCA2FB6F6E80}" type="presOf" srcId="{65A018DE-0222-4DB7-8E07-3C710C75B9D0}" destId="{8AB666C8-DEE1-4221-B54B-700D08FADB65}" srcOrd="0" destOrd="0" presId="urn:microsoft.com/office/officeart/2005/8/layout/cycle2"/>
    <dgm:cxn modelId="{426A0D49-E899-4D99-8833-DE47EC954806}" srcId="{65A018DE-0222-4DB7-8E07-3C710C75B9D0}" destId="{6A088794-BC86-47C1-B243-91869CFDB08F}" srcOrd="2" destOrd="0" parTransId="{CC02F665-4517-4A26-80F4-CB59DA8E4579}" sibTransId="{98E57DCA-FF64-4F06-BC20-66A3E248E7DC}"/>
    <dgm:cxn modelId="{657C5A34-A845-40BC-AAB2-9DC62E0C1471}" type="presOf" srcId="{FD1728DD-2789-43FB-963F-95DAF3043921}" destId="{009A5D8F-056D-4F20-BC7D-BA845B86CFC3}" srcOrd="1" destOrd="0" presId="urn:microsoft.com/office/officeart/2005/8/layout/cycle2"/>
    <dgm:cxn modelId="{7A61B1ED-49C5-40C9-814B-626DB62A16F2}" type="presOf" srcId="{98E57DCA-FF64-4F06-BC20-66A3E248E7DC}" destId="{A670ED34-2B4D-4546-B79B-C655E37ED808}" srcOrd="0" destOrd="0" presId="urn:microsoft.com/office/officeart/2005/8/layout/cycle2"/>
    <dgm:cxn modelId="{2B2B8B44-9B8A-4138-B724-129FC761DC5B}" type="presOf" srcId="{9B0DC71C-98A7-4788-BD65-7E8905C77414}" destId="{665ACAF9-DF26-4009-9D32-B59C6C9D8EAA}" srcOrd="0" destOrd="0" presId="urn:microsoft.com/office/officeart/2005/8/layout/cycle2"/>
    <dgm:cxn modelId="{5F0037A5-A909-4489-87C1-7323626D5652}" type="presOf" srcId="{4AC591A1-D3DD-4963-9451-775FB69212BD}" destId="{3B33AFD7-1A70-48AC-A69E-B9C93D119A50}" srcOrd="1" destOrd="0" presId="urn:microsoft.com/office/officeart/2005/8/layout/cycle2"/>
    <dgm:cxn modelId="{3A7A8FBB-AEA4-4004-86FA-4B180EE79213}" type="presOf" srcId="{A2FFE7A2-9A35-4E53-AA75-E563A09AEEFC}" destId="{B906699A-7E4A-4EFD-9D52-CC6217BAB32F}" srcOrd="0" destOrd="0" presId="urn:microsoft.com/office/officeart/2005/8/layout/cycle2"/>
    <dgm:cxn modelId="{FA4CC791-0B9F-47D1-B416-C3C2BB67E574}" type="presOf" srcId="{4DA4802D-E098-4A9B-AE9A-32E0C02AB323}" destId="{AB10ECC4-0C43-4238-AB94-BD5FF146F0B6}" srcOrd="0" destOrd="0" presId="urn:microsoft.com/office/officeart/2005/8/layout/cycle2"/>
    <dgm:cxn modelId="{DC403CF8-A020-412A-875C-5F92388EE1F0}" type="presOf" srcId="{98E57DCA-FF64-4F06-BC20-66A3E248E7DC}" destId="{56DB75F8-DD8C-47C7-B3DD-E1947D014CDB}" srcOrd="1" destOrd="0" presId="urn:microsoft.com/office/officeart/2005/8/layout/cycle2"/>
    <dgm:cxn modelId="{DA931B7E-5599-4A95-90A3-60900D9AB9E7}" srcId="{65A018DE-0222-4DB7-8E07-3C710C75B9D0}" destId="{A2FFE7A2-9A35-4E53-AA75-E563A09AEEFC}" srcOrd="0" destOrd="0" parTransId="{CA54BAC7-2AE8-4744-A1EB-E821E47E14D5}" sibTransId="{FD1728DD-2789-43FB-963F-95DAF3043921}"/>
    <dgm:cxn modelId="{62CB78D5-5F97-431F-8A8E-556D588277D9}" srcId="{65A018DE-0222-4DB7-8E07-3C710C75B9D0}" destId="{4DA4802D-E098-4A9B-AE9A-32E0C02AB323}" srcOrd="1" destOrd="0" parTransId="{1481BAB1-519F-47EB-BC16-FD2FACE145F1}" sibTransId="{9B0DC71C-98A7-4788-BD65-7E8905C77414}"/>
    <dgm:cxn modelId="{C20739A2-9530-4471-9F6B-FE532BF68D67}" type="presOf" srcId="{6A088794-BC86-47C1-B243-91869CFDB08F}" destId="{5D63DBB9-47C5-47E8-8F6C-52714154C12F}" srcOrd="0" destOrd="0" presId="urn:microsoft.com/office/officeart/2005/8/layout/cycle2"/>
    <dgm:cxn modelId="{6014A20A-C07F-4524-99B7-FE0F498FC056}" type="presOf" srcId="{90684041-7773-4817-AA4C-022C4AF1533A}" destId="{797501C2-5169-4C22-BF94-4E17196D526F}" srcOrd="0" destOrd="0" presId="urn:microsoft.com/office/officeart/2005/8/layout/cycle2"/>
    <dgm:cxn modelId="{4532A23B-800B-47FB-86D6-11F5ED0B2B30}" type="presParOf" srcId="{8AB666C8-DEE1-4221-B54B-700D08FADB65}" destId="{B906699A-7E4A-4EFD-9D52-CC6217BAB32F}" srcOrd="0" destOrd="0" presId="urn:microsoft.com/office/officeart/2005/8/layout/cycle2"/>
    <dgm:cxn modelId="{A0BA9B85-078C-41D6-B087-3EFFB4FE49A2}" type="presParOf" srcId="{8AB666C8-DEE1-4221-B54B-700D08FADB65}" destId="{8EA387EE-99DF-4123-80E9-8B46CD1AF649}" srcOrd="1" destOrd="0" presId="urn:microsoft.com/office/officeart/2005/8/layout/cycle2"/>
    <dgm:cxn modelId="{D9091B5C-B721-4017-9824-40791110A6FC}" type="presParOf" srcId="{8EA387EE-99DF-4123-80E9-8B46CD1AF649}" destId="{009A5D8F-056D-4F20-BC7D-BA845B86CFC3}" srcOrd="0" destOrd="0" presId="urn:microsoft.com/office/officeart/2005/8/layout/cycle2"/>
    <dgm:cxn modelId="{922D3485-BBBB-4A5D-92C3-889A84CE4503}" type="presParOf" srcId="{8AB666C8-DEE1-4221-B54B-700D08FADB65}" destId="{AB10ECC4-0C43-4238-AB94-BD5FF146F0B6}" srcOrd="2" destOrd="0" presId="urn:microsoft.com/office/officeart/2005/8/layout/cycle2"/>
    <dgm:cxn modelId="{1817F321-6888-4C8C-882B-4A05B0AA6764}" type="presParOf" srcId="{8AB666C8-DEE1-4221-B54B-700D08FADB65}" destId="{665ACAF9-DF26-4009-9D32-B59C6C9D8EAA}" srcOrd="3" destOrd="0" presId="urn:microsoft.com/office/officeart/2005/8/layout/cycle2"/>
    <dgm:cxn modelId="{E5C17866-F0BE-4B92-81A7-14A2D7AC50FC}" type="presParOf" srcId="{665ACAF9-DF26-4009-9D32-B59C6C9D8EAA}" destId="{2E227474-735D-4841-A61B-6E45F83052D8}" srcOrd="0" destOrd="0" presId="urn:microsoft.com/office/officeart/2005/8/layout/cycle2"/>
    <dgm:cxn modelId="{777D3E8D-5FDF-4FF3-B8C4-E27FB0CF997A}" type="presParOf" srcId="{8AB666C8-DEE1-4221-B54B-700D08FADB65}" destId="{5D63DBB9-47C5-47E8-8F6C-52714154C12F}" srcOrd="4" destOrd="0" presId="urn:microsoft.com/office/officeart/2005/8/layout/cycle2"/>
    <dgm:cxn modelId="{7D2DAFB6-F0E3-45B6-A8C1-3C66709B568B}" type="presParOf" srcId="{8AB666C8-DEE1-4221-B54B-700D08FADB65}" destId="{A670ED34-2B4D-4546-B79B-C655E37ED808}" srcOrd="5" destOrd="0" presId="urn:microsoft.com/office/officeart/2005/8/layout/cycle2"/>
    <dgm:cxn modelId="{E86BA283-88D2-49F0-B136-D8D455559F42}" type="presParOf" srcId="{A670ED34-2B4D-4546-B79B-C655E37ED808}" destId="{56DB75F8-DD8C-47C7-B3DD-E1947D014CDB}" srcOrd="0" destOrd="0" presId="urn:microsoft.com/office/officeart/2005/8/layout/cycle2"/>
    <dgm:cxn modelId="{CEC430E8-2F5F-412D-BA4E-4B84D120B2F9}" type="presParOf" srcId="{8AB666C8-DEE1-4221-B54B-700D08FADB65}" destId="{797501C2-5169-4C22-BF94-4E17196D526F}" srcOrd="6" destOrd="0" presId="urn:microsoft.com/office/officeart/2005/8/layout/cycle2"/>
    <dgm:cxn modelId="{19E02EF6-9170-4D24-8903-70C4E1B49738}" type="presParOf" srcId="{8AB666C8-DEE1-4221-B54B-700D08FADB65}" destId="{EA2E0C05-62C3-409C-A81E-546B3AF135E0}" srcOrd="7" destOrd="0" presId="urn:microsoft.com/office/officeart/2005/8/layout/cycle2"/>
    <dgm:cxn modelId="{4CF95B43-3EC3-4D02-A874-08E2611EA937}" type="presParOf" srcId="{EA2E0C05-62C3-409C-A81E-546B3AF135E0}" destId="{3B33AFD7-1A70-48AC-A69E-B9C93D119A5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24A5FE-3BB5-4DE5-9874-7905422BD190}" type="doc">
      <dgm:prSet loTypeId="urn:microsoft.com/office/officeart/2005/8/layout/pyramid2" loCatId="pyramid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86433D8-0B38-4A90-B122-F0435E420889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Проектная деятельность</a:t>
          </a:r>
          <a:endParaRPr lang="ru-RU" sz="2400" b="1" dirty="0">
            <a:solidFill>
              <a:srgbClr val="7030A0"/>
            </a:solidFill>
          </a:endParaRPr>
        </a:p>
      </dgm:t>
    </dgm:pt>
    <dgm:pt modelId="{9579A5C8-0E6E-406F-A8DA-7C23B79DB2B1}" type="parTrans" cxnId="{48623355-7E9A-4ADA-B779-8E9A225ABF8A}">
      <dgm:prSet/>
      <dgm:spPr/>
      <dgm:t>
        <a:bodyPr/>
        <a:lstStyle/>
        <a:p>
          <a:endParaRPr lang="ru-RU"/>
        </a:p>
      </dgm:t>
    </dgm:pt>
    <dgm:pt modelId="{BBD5C4F3-1391-4661-B8EE-63B59E9CB192}" type="sibTrans" cxnId="{48623355-7E9A-4ADA-B779-8E9A225ABF8A}">
      <dgm:prSet/>
      <dgm:spPr/>
      <dgm:t>
        <a:bodyPr/>
        <a:lstStyle/>
        <a:p>
          <a:endParaRPr lang="ru-RU"/>
        </a:p>
      </dgm:t>
    </dgm:pt>
    <dgm:pt modelId="{7F7560DE-AA5E-4B9E-9B73-9D7ABAC505A1}">
      <dgm:prSet custT="1"/>
      <dgm:spPr/>
      <dgm:t>
        <a:bodyPr/>
        <a:lstStyle/>
        <a:p>
          <a:pPr rtl="0"/>
          <a:r>
            <a:rPr lang="ru-RU" sz="2400" b="1" i="1" dirty="0" smtClean="0">
              <a:solidFill>
                <a:srgbClr val="7030A0"/>
              </a:solidFill>
            </a:rPr>
            <a:t>Беседы</a:t>
          </a:r>
          <a:endParaRPr lang="ru-RU" sz="2400" b="1" i="1" dirty="0">
            <a:solidFill>
              <a:srgbClr val="7030A0"/>
            </a:solidFill>
          </a:endParaRPr>
        </a:p>
      </dgm:t>
    </dgm:pt>
    <dgm:pt modelId="{2C72FABD-1737-42FB-9C5A-F9AC99050639}" type="parTrans" cxnId="{BF82B3F5-A8A7-4682-BE06-0633A1B14A56}">
      <dgm:prSet/>
      <dgm:spPr/>
      <dgm:t>
        <a:bodyPr/>
        <a:lstStyle/>
        <a:p>
          <a:endParaRPr lang="ru-RU"/>
        </a:p>
      </dgm:t>
    </dgm:pt>
    <dgm:pt modelId="{FF31553B-AD34-4C87-BEFF-7CF0710E5348}" type="sibTrans" cxnId="{BF82B3F5-A8A7-4682-BE06-0633A1B14A56}">
      <dgm:prSet/>
      <dgm:spPr/>
      <dgm:t>
        <a:bodyPr/>
        <a:lstStyle/>
        <a:p>
          <a:endParaRPr lang="ru-RU"/>
        </a:p>
      </dgm:t>
    </dgm:pt>
    <dgm:pt modelId="{A8026E9C-7FEC-4B74-877C-E635C0B9886D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Родительские собрания</a:t>
          </a:r>
          <a:endParaRPr lang="ru-RU" sz="2400" b="1" dirty="0">
            <a:solidFill>
              <a:srgbClr val="7030A0"/>
            </a:solidFill>
          </a:endParaRPr>
        </a:p>
      </dgm:t>
    </dgm:pt>
    <dgm:pt modelId="{1ED1C1BA-8F50-48CA-8ED4-93B05AAA7F66}" type="parTrans" cxnId="{963C7297-9CC6-4D34-9F8F-1EFE690A2C09}">
      <dgm:prSet/>
      <dgm:spPr/>
      <dgm:t>
        <a:bodyPr/>
        <a:lstStyle/>
        <a:p>
          <a:endParaRPr lang="ru-RU"/>
        </a:p>
      </dgm:t>
    </dgm:pt>
    <dgm:pt modelId="{51A176E0-8AD1-4D33-AD73-5BCEB50D49F7}" type="sibTrans" cxnId="{963C7297-9CC6-4D34-9F8F-1EFE690A2C09}">
      <dgm:prSet/>
      <dgm:spPr/>
      <dgm:t>
        <a:bodyPr/>
        <a:lstStyle/>
        <a:p>
          <a:endParaRPr lang="ru-RU"/>
        </a:p>
      </dgm:t>
    </dgm:pt>
    <dgm:pt modelId="{E6FF6AC5-561F-467B-8D8A-ED3B1F2EB729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Анкетирование</a:t>
          </a:r>
          <a:endParaRPr lang="ru-RU" sz="2400" b="1" dirty="0">
            <a:solidFill>
              <a:srgbClr val="7030A0"/>
            </a:solidFill>
          </a:endParaRPr>
        </a:p>
      </dgm:t>
    </dgm:pt>
    <dgm:pt modelId="{25F8ADB1-5A4C-4169-9ACE-D7B1DCA21060}" type="parTrans" cxnId="{60C21514-2961-4D7A-B8B1-EEDD157CD6F6}">
      <dgm:prSet/>
      <dgm:spPr/>
      <dgm:t>
        <a:bodyPr/>
        <a:lstStyle/>
        <a:p>
          <a:endParaRPr lang="ru-RU"/>
        </a:p>
      </dgm:t>
    </dgm:pt>
    <dgm:pt modelId="{FB2C5286-44C3-43EE-BCEF-8B80CEF38954}" type="sibTrans" cxnId="{60C21514-2961-4D7A-B8B1-EEDD157CD6F6}">
      <dgm:prSet/>
      <dgm:spPr/>
      <dgm:t>
        <a:bodyPr/>
        <a:lstStyle/>
        <a:p>
          <a:endParaRPr lang="ru-RU"/>
        </a:p>
      </dgm:t>
    </dgm:pt>
    <dgm:pt modelId="{E0F8E52E-7F91-4F93-BD4C-2E33EF267831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Консультации</a:t>
          </a:r>
          <a:endParaRPr lang="ru-RU" sz="2400" b="1" dirty="0">
            <a:solidFill>
              <a:srgbClr val="7030A0"/>
            </a:solidFill>
          </a:endParaRPr>
        </a:p>
      </dgm:t>
    </dgm:pt>
    <dgm:pt modelId="{5E7557AD-5657-4D98-8161-76975BE06235}" type="parTrans" cxnId="{B561725B-392D-4CE2-AA88-AADDCBFE09D7}">
      <dgm:prSet/>
      <dgm:spPr/>
      <dgm:t>
        <a:bodyPr/>
        <a:lstStyle/>
        <a:p>
          <a:endParaRPr lang="ru-RU"/>
        </a:p>
      </dgm:t>
    </dgm:pt>
    <dgm:pt modelId="{8D3091F4-C5EF-4A31-B9E4-07F8AB76937D}" type="sibTrans" cxnId="{B561725B-392D-4CE2-AA88-AADDCBFE09D7}">
      <dgm:prSet/>
      <dgm:spPr/>
      <dgm:t>
        <a:bodyPr/>
        <a:lstStyle/>
        <a:p>
          <a:endParaRPr lang="ru-RU"/>
        </a:p>
      </dgm:t>
    </dgm:pt>
    <dgm:pt modelId="{2F04BDB7-95F9-4429-B180-6E036888E95D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Конкурсы, выставки</a:t>
          </a:r>
          <a:endParaRPr lang="ru-RU" sz="2400" b="1" dirty="0">
            <a:solidFill>
              <a:srgbClr val="7030A0"/>
            </a:solidFill>
          </a:endParaRPr>
        </a:p>
      </dgm:t>
    </dgm:pt>
    <dgm:pt modelId="{91D8D9D8-81D3-4F18-BAA1-5E31FE2DF7BF}" type="parTrans" cxnId="{4C26399A-F1EA-4AC9-8117-C5C28DBE6DED}">
      <dgm:prSet/>
      <dgm:spPr/>
      <dgm:t>
        <a:bodyPr/>
        <a:lstStyle/>
        <a:p>
          <a:endParaRPr lang="ru-RU"/>
        </a:p>
      </dgm:t>
    </dgm:pt>
    <dgm:pt modelId="{E99087AC-14FF-4CA9-82A9-7BCBF2B954FB}" type="sibTrans" cxnId="{4C26399A-F1EA-4AC9-8117-C5C28DBE6DED}">
      <dgm:prSet/>
      <dgm:spPr/>
      <dgm:t>
        <a:bodyPr/>
        <a:lstStyle/>
        <a:p>
          <a:endParaRPr lang="ru-RU"/>
        </a:p>
      </dgm:t>
    </dgm:pt>
    <dgm:pt modelId="{725EE2BA-99DD-4116-934B-6DC987016BA2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Совместные мероприятия</a:t>
          </a:r>
          <a:endParaRPr lang="ru-RU" sz="2400" b="1" dirty="0">
            <a:solidFill>
              <a:srgbClr val="7030A0"/>
            </a:solidFill>
          </a:endParaRPr>
        </a:p>
      </dgm:t>
    </dgm:pt>
    <dgm:pt modelId="{C33F615E-C780-44B2-B85E-2F745CD71282}" type="parTrans" cxnId="{E8605287-9E0C-48FB-8AB6-F32BB6806CFA}">
      <dgm:prSet/>
      <dgm:spPr/>
      <dgm:t>
        <a:bodyPr/>
        <a:lstStyle/>
        <a:p>
          <a:endParaRPr lang="ru-RU"/>
        </a:p>
      </dgm:t>
    </dgm:pt>
    <dgm:pt modelId="{737E8015-2EFE-4E69-A4D5-4BA2DF79F2AF}" type="sibTrans" cxnId="{E8605287-9E0C-48FB-8AB6-F32BB6806CFA}">
      <dgm:prSet/>
      <dgm:spPr/>
      <dgm:t>
        <a:bodyPr/>
        <a:lstStyle/>
        <a:p>
          <a:endParaRPr lang="ru-RU"/>
        </a:p>
      </dgm:t>
    </dgm:pt>
    <dgm:pt modelId="{C4584C12-BDF5-40C4-83FF-58D5A5646620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Информационные стенды</a:t>
          </a:r>
          <a:endParaRPr lang="ru-RU" sz="2400" b="1" dirty="0">
            <a:solidFill>
              <a:srgbClr val="7030A0"/>
            </a:solidFill>
          </a:endParaRPr>
        </a:p>
      </dgm:t>
    </dgm:pt>
    <dgm:pt modelId="{7C0148DB-42F0-4876-BC91-97C00B8AB6C5}" type="parTrans" cxnId="{439C0A16-4701-43CC-B7D2-BC3D03543CCB}">
      <dgm:prSet/>
      <dgm:spPr/>
    </dgm:pt>
    <dgm:pt modelId="{7228FAB8-60C6-4A1C-856E-0B96634BAB8E}" type="sibTrans" cxnId="{439C0A16-4701-43CC-B7D2-BC3D03543CCB}">
      <dgm:prSet/>
      <dgm:spPr/>
    </dgm:pt>
    <dgm:pt modelId="{BC67D5FB-F94C-4555-9FCF-4464A5E3B3C4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Семинары-практикумы</a:t>
          </a:r>
          <a:endParaRPr lang="ru-RU" sz="2400" b="1" dirty="0">
            <a:solidFill>
              <a:srgbClr val="7030A0"/>
            </a:solidFill>
          </a:endParaRPr>
        </a:p>
      </dgm:t>
    </dgm:pt>
    <dgm:pt modelId="{212F5DD5-7C26-4C76-AAE8-A54893C0A52A}" type="parTrans" cxnId="{2A69B151-026D-42A0-A5DB-3D8CC0C06477}">
      <dgm:prSet/>
      <dgm:spPr/>
    </dgm:pt>
    <dgm:pt modelId="{9207B105-BF34-4677-9548-ECB7D75C4BEE}" type="sibTrans" cxnId="{2A69B151-026D-42A0-A5DB-3D8CC0C06477}">
      <dgm:prSet/>
      <dgm:spPr/>
    </dgm:pt>
    <dgm:pt modelId="{DE8E8993-D8C7-48E9-B20E-40DC3A5C4FBD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Интерактивные методы</a:t>
          </a:r>
          <a:endParaRPr lang="ru-RU" sz="2400" b="1" dirty="0">
            <a:solidFill>
              <a:srgbClr val="7030A0"/>
            </a:solidFill>
          </a:endParaRPr>
        </a:p>
      </dgm:t>
    </dgm:pt>
    <dgm:pt modelId="{55B7CB22-8822-49DB-B6B5-CB55ECFA863C}" type="parTrans" cxnId="{9E9FC3D0-0053-4B07-962C-7C1484E9D512}">
      <dgm:prSet/>
      <dgm:spPr/>
    </dgm:pt>
    <dgm:pt modelId="{FF88D59B-1BB4-49DF-8D0C-57292963C5DF}" type="sibTrans" cxnId="{9E9FC3D0-0053-4B07-962C-7C1484E9D512}">
      <dgm:prSet/>
      <dgm:spPr/>
    </dgm:pt>
    <dgm:pt modelId="{53AE37F4-9C46-4E9C-8C77-30B0B7AF30EF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Фотовыставки</a:t>
          </a:r>
          <a:endParaRPr lang="ru-RU" sz="2400" b="1" dirty="0">
            <a:solidFill>
              <a:srgbClr val="7030A0"/>
            </a:solidFill>
          </a:endParaRPr>
        </a:p>
      </dgm:t>
    </dgm:pt>
    <dgm:pt modelId="{2781D41E-5F7E-4639-9D43-D4B790865AE9}" type="parTrans" cxnId="{3A886FD7-C00D-4A07-8F72-44A86B8E3B93}">
      <dgm:prSet/>
      <dgm:spPr/>
    </dgm:pt>
    <dgm:pt modelId="{2DBE742A-186E-4A17-AFBE-EB8D056474D8}" type="sibTrans" cxnId="{3A886FD7-C00D-4A07-8F72-44A86B8E3B93}">
      <dgm:prSet/>
      <dgm:spPr/>
    </dgm:pt>
    <dgm:pt modelId="{2F034D95-E322-40EC-83E4-F090A6CF2C68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Брошюры, буклеты</a:t>
          </a:r>
          <a:endParaRPr lang="ru-RU" sz="2400" b="1" dirty="0">
            <a:solidFill>
              <a:srgbClr val="7030A0"/>
            </a:solidFill>
          </a:endParaRPr>
        </a:p>
      </dgm:t>
    </dgm:pt>
    <dgm:pt modelId="{52CCC768-B9D8-473E-BBAF-984901D68BC5}" type="parTrans" cxnId="{F906F8DD-138F-40AE-8C1B-6B9617862777}">
      <dgm:prSet/>
      <dgm:spPr/>
    </dgm:pt>
    <dgm:pt modelId="{E7853405-4120-4FE9-80B5-529D92B62A0E}" type="sibTrans" cxnId="{F906F8DD-138F-40AE-8C1B-6B9617862777}">
      <dgm:prSet/>
      <dgm:spPr/>
    </dgm:pt>
    <dgm:pt modelId="{6487319C-6F76-464D-9AAF-A525DECC2130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7030A0"/>
              </a:solidFill>
            </a:rPr>
            <a:t>Совместные экскурсии</a:t>
          </a:r>
          <a:endParaRPr lang="ru-RU" sz="2400" b="1" dirty="0">
            <a:solidFill>
              <a:srgbClr val="7030A0"/>
            </a:solidFill>
          </a:endParaRPr>
        </a:p>
      </dgm:t>
    </dgm:pt>
    <dgm:pt modelId="{44D5EE16-9B43-481D-87F3-94085D1BC13B}" type="parTrans" cxnId="{776B0B95-5882-48B7-8B12-38D4DB0D9514}">
      <dgm:prSet/>
      <dgm:spPr/>
    </dgm:pt>
    <dgm:pt modelId="{EB37C107-F34F-4815-98A8-71932E9A297C}" type="sibTrans" cxnId="{776B0B95-5882-48B7-8B12-38D4DB0D9514}">
      <dgm:prSet/>
      <dgm:spPr/>
    </dgm:pt>
    <dgm:pt modelId="{5070C297-2143-4D9F-B199-E6977FF2BEFC}" type="pres">
      <dgm:prSet presAssocID="{3C24A5FE-3BB5-4DE5-9874-7905422BD190}" presName="compositeShape" presStyleCnt="0">
        <dgm:presLayoutVars>
          <dgm:dir/>
          <dgm:resizeHandles/>
        </dgm:presLayoutVars>
      </dgm:prSet>
      <dgm:spPr/>
    </dgm:pt>
    <dgm:pt modelId="{88BB00E7-A7C6-49CC-94DD-973AB8DDD458}" type="pres">
      <dgm:prSet presAssocID="{3C24A5FE-3BB5-4DE5-9874-7905422BD190}" presName="pyramid" presStyleLbl="node1" presStyleIdx="0" presStyleCnt="1" custLinFactNeighborX="-17204" custLinFactNeighborY="1136"/>
      <dgm:spPr/>
    </dgm:pt>
    <dgm:pt modelId="{C505A27E-4A7C-4779-84C5-5CF9DF699721}" type="pres">
      <dgm:prSet presAssocID="{3C24A5FE-3BB5-4DE5-9874-7905422BD190}" presName="theList" presStyleCnt="0"/>
      <dgm:spPr/>
    </dgm:pt>
    <dgm:pt modelId="{51DC16C1-B98E-4E86-AA53-1D2D8BD0E54D}" type="pres">
      <dgm:prSet presAssocID="{7F7560DE-AA5E-4B9E-9B73-9D7ABAC505A1}" presName="aNode" presStyleLbl="fgAcc1" presStyleIdx="0" presStyleCnt="13" custLinFactY="-78578" custLinFactNeighborX="-2036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C0C5A9-41F1-453D-9A9C-1223F3518AB4}" type="pres">
      <dgm:prSet presAssocID="{7F7560DE-AA5E-4B9E-9B73-9D7ABAC505A1}" presName="aSpace" presStyleCnt="0"/>
      <dgm:spPr/>
    </dgm:pt>
    <dgm:pt modelId="{E15995A6-68ED-4D9D-A09A-BB7B9627A03F}" type="pres">
      <dgm:prSet presAssocID="{A8026E9C-7FEC-4B74-877C-E635C0B9886D}" presName="aNode" presStyleLbl="fgAcc1" presStyleIdx="1" presStyleCnt="13" custLinFactY="-98399" custLinFactNeighborX="-18613" custLinFactNeighborY="-100000">
        <dgm:presLayoutVars>
          <dgm:bulletEnabled val="1"/>
        </dgm:presLayoutVars>
      </dgm:prSet>
      <dgm:spPr/>
    </dgm:pt>
    <dgm:pt modelId="{247DB59B-B9CE-4631-8DAA-C6B5F567FEF7}" type="pres">
      <dgm:prSet presAssocID="{A8026E9C-7FEC-4B74-877C-E635C0B9886D}" presName="aSpace" presStyleCnt="0"/>
      <dgm:spPr/>
    </dgm:pt>
    <dgm:pt modelId="{4313DC01-0673-4BCC-B4F6-0A0B25B3CB84}" type="pres">
      <dgm:prSet presAssocID="{E6FF6AC5-561F-467B-8D8A-ED3B1F2EB729}" presName="aNode" presStyleLbl="fgAcc1" presStyleIdx="2" presStyleCnt="13" custLinFactY="-116017" custLinFactNeighborX="-16864" custLinFactNeighborY="-200000">
        <dgm:presLayoutVars>
          <dgm:bulletEnabled val="1"/>
        </dgm:presLayoutVars>
      </dgm:prSet>
      <dgm:spPr/>
    </dgm:pt>
    <dgm:pt modelId="{9525037F-6C61-4AB9-A712-1447EC263247}" type="pres">
      <dgm:prSet presAssocID="{E6FF6AC5-561F-467B-8D8A-ED3B1F2EB729}" presName="aSpace" presStyleCnt="0"/>
      <dgm:spPr/>
    </dgm:pt>
    <dgm:pt modelId="{599443D4-6437-4724-A50E-BF718AF681BA}" type="pres">
      <dgm:prSet presAssocID="{E0F8E52E-7F91-4F93-BD4C-2E33EF267831}" presName="aNode" presStyleLbl="fgAcc1" presStyleIdx="3" presStyleCnt="13" custLinFactY="-146136" custLinFactNeighborX="-15116" custLinFactNeighborY="-200000">
        <dgm:presLayoutVars>
          <dgm:bulletEnabled val="1"/>
        </dgm:presLayoutVars>
      </dgm:prSet>
      <dgm:spPr/>
    </dgm:pt>
    <dgm:pt modelId="{67741167-5460-4598-A732-395DAE5FC3F1}" type="pres">
      <dgm:prSet presAssocID="{E0F8E52E-7F91-4F93-BD4C-2E33EF267831}" presName="aSpace" presStyleCnt="0"/>
      <dgm:spPr/>
    </dgm:pt>
    <dgm:pt modelId="{A4B36549-EA70-4E9C-BF13-4482B687FA8C}" type="pres">
      <dgm:prSet presAssocID="{2F04BDB7-95F9-4429-B180-6E036888E95D}" presName="aNode" presStyleLbl="fgAcc1" presStyleIdx="4" presStyleCnt="13" custLinFactY="-176255" custLinFactNeighborX="-13368" custLinFactNeighborY="-200000">
        <dgm:presLayoutVars>
          <dgm:bulletEnabled val="1"/>
        </dgm:presLayoutVars>
      </dgm:prSet>
      <dgm:spPr/>
    </dgm:pt>
    <dgm:pt modelId="{7EAE016D-A787-479D-B506-F7BBA39ED1C0}" type="pres">
      <dgm:prSet presAssocID="{2F04BDB7-95F9-4429-B180-6E036888E95D}" presName="aSpace" presStyleCnt="0"/>
      <dgm:spPr/>
    </dgm:pt>
    <dgm:pt modelId="{5528CAC5-7963-4DFF-A0AD-B5CCB612ABFB}" type="pres">
      <dgm:prSet presAssocID="{725EE2BA-99DD-4116-934B-6DC987016BA2}" presName="aNode" presStyleLbl="fgAcc1" presStyleIdx="5" presStyleCnt="13" custLinFactY="-196076" custLinFactNeighborX="-11620" custLinFactNeighborY="-200000">
        <dgm:presLayoutVars>
          <dgm:bulletEnabled val="1"/>
        </dgm:presLayoutVars>
      </dgm:prSet>
      <dgm:spPr/>
    </dgm:pt>
    <dgm:pt modelId="{F848B26F-7471-428C-B287-E95E0770B2D1}" type="pres">
      <dgm:prSet presAssocID="{725EE2BA-99DD-4116-934B-6DC987016BA2}" presName="aSpace" presStyleCnt="0"/>
      <dgm:spPr/>
    </dgm:pt>
    <dgm:pt modelId="{0CF48F29-C3E6-4D4A-9A1F-47ECBDDF44E4}" type="pres">
      <dgm:prSet presAssocID="{D86433D8-0B38-4A90-B122-F0435E420889}" presName="aNode" presStyleLbl="fgAcc1" presStyleIdx="6" presStyleCnt="13" custAng="10800000" custFlipVert="1" custScaleY="107629" custLinFactY="-206043" custLinFactNeighborX="-9871" custLinFactNeighborY="-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A059A-95C7-48FF-A53F-136248800ADB}" type="pres">
      <dgm:prSet presAssocID="{D86433D8-0B38-4A90-B122-F0435E420889}" presName="aSpace" presStyleCnt="0"/>
      <dgm:spPr/>
    </dgm:pt>
    <dgm:pt modelId="{646EF373-F900-44B2-B5DD-4F65EF5B4B6E}" type="pres">
      <dgm:prSet presAssocID="{BC67D5FB-F94C-4555-9FCF-4464A5E3B3C4}" presName="aNode" presStyleLbl="fgAcc1" presStyleIdx="7" presStyleCnt="13" custLinFactY="-129909" custLinFactNeighborX="-6375" custLinFactNeighborY="-200000">
        <dgm:presLayoutVars>
          <dgm:bulletEnabled val="1"/>
        </dgm:presLayoutVars>
      </dgm:prSet>
      <dgm:spPr/>
    </dgm:pt>
    <dgm:pt modelId="{DCC26B74-76D0-4DAA-B94C-5F49CCB35294}" type="pres">
      <dgm:prSet presAssocID="{BC67D5FB-F94C-4555-9FCF-4464A5E3B3C4}" presName="aSpace" presStyleCnt="0"/>
      <dgm:spPr/>
    </dgm:pt>
    <dgm:pt modelId="{78CBC19D-44F1-44E6-ACAD-88C0068EA050}" type="pres">
      <dgm:prSet presAssocID="{DE8E8993-D8C7-48E9-B20E-40DC3A5C4FBD}" presName="aNode" presStyleLbl="fgAcc1" presStyleIdx="8" presStyleCnt="13" custLinFactY="-145922" custLinFactNeighborX="-4627" custLinFactNeighborY="-200000">
        <dgm:presLayoutVars>
          <dgm:bulletEnabled val="1"/>
        </dgm:presLayoutVars>
      </dgm:prSet>
      <dgm:spPr/>
    </dgm:pt>
    <dgm:pt modelId="{AD3DA34B-5323-48FC-B358-E7B8DA23285F}" type="pres">
      <dgm:prSet presAssocID="{DE8E8993-D8C7-48E9-B20E-40DC3A5C4FBD}" presName="aSpace" presStyleCnt="0"/>
      <dgm:spPr/>
    </dgm:pt>
    <dgm:pt modelId="{B7456BBF-271D-4398-971D-1ADE508FE517}" type="pres">
      <dgm:prSet presAssocID="{C4584C12-BDF5-40C4-83FF-58D5A5646620}" presName="aNode" presStyleLbl="fgAcc1" presStyleIdx="9" presStyleCnt="13" custLinFactY="-423504" custLinFactNeighborX="-8123" custLinFactNeighborY="-500000">
        <dgm:presLayoutVars>
          <dgm:bulletEnabled val="1"/>
        </dgm:presLayoutVars>
      </dgm:prSet>
      <dgm:spPr/>
    </dgm:pt>
    <dgm:pt modelId="{83A73204-71FE-4510-A17E-06081800A694}" type="pres">
      <dgm:prSet presAssocID="{C4584C12-BDF5-40C4-83FF-58D5A5646620}" presName="aSpace" presStyleCnt="0"/>
      <dgm:spPr/>
    </dgm:pt>
    <dgm:pt modelId="{08A4E0B2-3544-418C-8FD4-5BA4D5B61C08}" type="pres">
      <dgm:prSet presAssocID="{53AE37F4-9C46-4E9C-8C77-30B0B7AF30EF}" presName="aNode" presStyleLbl="fgAcc1" presStyleIdx="10" presStyleCnt="13" custLinFactY="-261935" custLinFactNeighborX="-2878" custLinFactNeighborY="-300000">
        <dgm:presLayoutVars>
          <dgm:bulletEnabled val="1"/>
        </dgm:presLayoutVars>
      </dgm:prSet>
      <dgm:spPr/>
    </dgm:pt>
    <dgm:pt modelId="{A2B1300D-2F2E-49FB-A7B0-30AF6CABF76B}" type="pres">
      <dgm:prSet presAssocID="{53AE37F4-9C46-4E9C-8C77-30B0B7AF30EF}" presName="aSpace" presStyleCnt="0"/>
      <dgm:spPr/>
    </dgm:pt>
    <dgm:pt modelId="{DCAB6F02-9055-4285-825F-DE552BDF3D9F}" type="pres">
      <dgm:prSet presAssocID="{2F034D95-E322-40EC-83E4-F090A6CF2C68}" presName="aNode" presStyleLbl="fgAcc1" presStyleIdx="11" presStyleCnt="13" custLinFactY="-277947" custLinFactNeighborX="-1130" custLinFactNeighborY="-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5DA6B8-A22D-4FEB-8905-7968EFB2AF42}" type="pres">
      <dgm:prSet presAssocID="{2F034D95-E322-40EC-83E4-F090A6CF2C68}" presName="aSpace" presStyleCnt="0"/>
      <dgm:spPr/>
    </dgm:pt>
    <dgm:pt modelId="{A9570563-B50D-4D69-8E40-964A4D77E93E}" type="pres">
      <dgm:prSet presAssocID="{6487319C-6F76-464D-9AAF-A525DECC2130}" presName="aNode" presStyleLbl="fgAcc1" presStyleIdx="12" presStyleCnt="13" custLinFactY="-292589" custLinFactNeighborX="618" custLinFactNeighborY="-300000">
        <dgm:presLayoutVars>
          <dgm:bulletEnabled val="1"/>
        </dgm:presLayoutVars>
      </dgm:prSet>
      <dgm:spPr/>
    </dgm:pt>
    <dgm:pt modelId="{58FD8B97-9A8F-4D9D-8ABD-1AFD75EE3FC5}" type="pres">
      <dgm:prSet presAssocID="{6487319C-6F76-464D-9AAF-A525DECC2130}" presName="aSpace" presStyleCnt="0"/>
      <dgm:spPr/>
    </dgm:pt>
  </dgm:ptLst>
  <dgm:cxnLst>
    <dgm:cxn modelId="{439C0A16-4701-43CC-B7D2-BC3D03543CCB}" srcId="{3C24A5FE-3BB5-4DE5-9874-7905422BD190}" destId="{C4584C12-BDF5-40C4-83FF-58D5A5646620}" srcOrd="9" destOrd="0" parTransId="{7C0148DB-42F0-4876-BC91-97C00B8AB6C5}" sibTransId="{7228FAB8-60C6-4A1C-856E-0B96634BAB8E}"/>
    <dgm:cxn modelId="{2A69B151-026D-42A0-A5DB-3D8CC0C06477}" srcId="{3C24A5FE-3BB5-4DE5-9874-7905422BD190}" destId="{BC67D5FB-F94C-4555-9FCF-4464A5E3B3C4}" srcOrd="7" destOrd="0" parTransId="{212F5DD5-7C26-4C76-AAE8-A54893C0A52A}" sibTransId="{9207B105-BF34-4677-9548-ECB7D75C4BEE}"/>
    <dgm:cxn modelId="{B561725B-392D-4CE2-AA88-AADDCBFE09D7}" srcId="{3C24A5FE-3BB5-4DE5-9874-7905422BD190}" destId="{E0F8E52E-7F91-4F93-BD4C-2E33EF267831}" srcOrd="3" destOrd="0" parTransId="{5E7557AD-5657-4D98-8161-76975BE06235}" sibTransId="{8D3091F4-C5EF-4A31-B9E4-07F8AB76937D}"/>
    <dgm:cxn modelId="{64B56DA6-C82C-44FA-A26C-D4F9327068D3}" type="presOf" srcId="{3C24A5FE-3BB5-4DE5-9874-7905422BD190}" destId="{5070C297-2143-4D9F-B199-E6977FF2BEFC}" srcOrd="0" destOrd="0" presId="urn:microsoft.com/office/officeart/2005/8/layout/pyramid2"/>
    <dgm:cxn modelId="{F906F8DD-138F-40AE-8C1B-6B9617862777}" srcId="{3C24A5FE-3BB5-4DE5-9874-7905422BD190}" destId="{2F034D95-E322-40EC-83E4-F090A6CF2C68}" srcOrd="11" destOrd="0" parTransId="{52CCC768-B9D8-473E-BBAF-984901D68BC5}" sibTransId="{E7853405-4120-4FE9-80B5-529D92B62A0E}"/>
    <dgm:cxn modelId="{EDC1B52F-9019-4D12-9ED8-0015A2CA23FB}" type="presOf" srcId="{2F04BDB7-95F9-4429-B180-6E036888E95D}" destId="{A4B36549-EA70-4E9C-BF13-4482B687FA8C}" srcOrd="0" destOrd="0" presId="urn:microsoft.com/office/officeart/2005/8/layout/pyramid2"/>
    <dgm:cxn modelId="{776B0B95-5882-48B7-8B12-38D4DB0D9514}" srcId="{3C24A5FE-3BB5-4DE5-9874-7905422BD190}" destId="{6487319C-6F76-464D-9AAF-A525DECC2130}" srcOrd="12" destOrd="0" parTransId="{44D5EE16-9B43-481D-87F3-94085D1BC13B}" sibTransId="{EB37C107-F34F-4815-98A8-71932E9A297C}"/>
    <dgm:cxn modelId="{E769D6A8-5B1C-478E-A820-1C5F8E2DFAB0}" type="presOf" srcId="{E0F8E52E-7F91-4F93-BD4C-2E33EF267831}" destId="{599443D4-6437-4724-A50E-BF718AF681BA}" srcOrd="0" destOrd="0" presId="urn:microsoft.com/office/officeart/2005/8/layout/pyramid2"/>
    <dgm:cxn modelId="{5F63ADB7-7EC5-4157-9F2F-A5B7351AA44E}" type="presOf" srcId="{6487319C-6F76-464D-9AAF-A525DECC2130}" destId="{A9570563-B50D-4D69-8E40-964A4D77E93E}" srcOrd="0" destOrd="0" presId="urn:microsoft.com/office/officeart/2005/8/layout/pyramid2"/>
    <dgm:cxn modelId="{9E9FC3D0-0053-4B07-962C-7C1484E9D512}" srcId="{3C24A5FE-3BB5-4DE5-9874-7905422BD190}" destId="{DE8E8993-D8C7-48E9-B20E-40DC3A5C4FBD}" srcOrd="8" destOrd="0" parTransId="{55B7CB22-8822-49DB-B6B5-CB55ECFA863C}" sibTransId="{FF88D59B-1BB4-49DF-8D0C-57292963C5DF}"/>
    <dgm:cxn modelId="{F22A844F-CA3A-4796-BA55-82F0C19F9837}" type="presOf" srcId="{A8026E9C-7FEC-4B74-877C-E635C0B9886D}" destId="{E15995A6-68ED-4D9D-A09A-BB7B9627A03F}" srcOrd="0" destOrd="0" presId="urn:microsoft.com/office/officeart/2005/8/layout/pyramid2"/>
    <dgm:cxn modelId="{BF82B3F5-A8A7-4682-BE06-0633A1B14A56}" srcId="{3C24A5FE-3BB5-4DE5-9874-7905422BD190}" destId="{7F7560DE-AA5E-4B9E-9B73-9D7ABAC505A1}" srcOrd="0" destOrd="0" parTransId="{2C72FABD-1737-42FB-9C5A-F9AC99050639}" sibTransId="{FF31553B-AD34-4C87-BEFF-7CF0710E5348}"/>
    <dgm:cxn modelId="{E8605287-9E0C-48FB-8AB6-F32BB6806CFA}" srcId="{3C24A5FE-3BB5-4DE5-9874-7905422BD190}" destId="{725EE2BA-99DD-4116-934B-6DC987016BA2}" srcOrd="5" destOrd="0" parTransId="{C33F615E-C780-44B2-B85E-2F745CD71282}" sibTransId="{737E8015-2EFE-4E69-A4D5-4BA2DF79F2AF}"/>
    <dgm:cxn modelId="{8885C766-614F-41AF-AD0F-41E273F1D5F3}" type="presOf" srcId="{2F034D95-E322-40EC-83E4-F090A6CF2C68}" destId="{DCAB6F02-9055-4285-825F-DE552BDF3D9F}" srcOrd="0" destOrd="0" presId="urn:microsoft.com/office/officeart/2005/8/layout/pyramid2"/>
    <dgm:cxn modelId="{4C26399A-F1EA-4AC9-8117-C5C28DBE6DED}" srcId="{3C24A5FE-3BB5-4DE5-9874-7905422BD190}" destId="{2F04BDB7-95F9-4429-B180-6E036888E95D}" srcOrd="4" destOrd="0" parTransId="{91D8D9D8-81D3-4F18-BAA1-5E31FE2DF7BF}" sibTransId="{E99087AC-14FF-4CA9-82A9-7BCBF2B954FB}"/>
    <dgm:cxn modelId="{6200A1E8-1A06-4332-97A6-46FCF9F5833E}" type="presOf" srcId="{53AE37F4-9C46-4E9C-8C77-30B0B7AF30EF}" destId="{08A4E0B2-3544-418C-8FD4-5BA4D5B61C08}" srcOrd="0" destOrd="0" presId="urn:microsoft.com/office/officeart/2005/8/layout/pyramid2"/>
    <dgm:cxn modelId="{60C21514-2961-4D7A-B8B1-EEDD157CD6F6}" srcId="{3C24A5FE-3BB5-4DE5-9874-7905422BD190}" destId="{E6FF6AC5-561F-467B-8D8A-ED3B1F2EB729}" srcOrd="2" destOrd="0" parTransId="{25F8ADB1-5A4C-4169-9ACE-D7B1DCA21060}" sibTransId="{FB2C5286-44C3-43EE-BCEF-8B80CEF38954}"/>
    <dgm:cxn modelId="{1BD1104B-A3DC-468C-A3B4-8A2B73A790E0}" type="presOf" srcId="{DE8E8993-D8C7-48E9-B20E-40DC3A5C4FBD}" destId="{78CBC19D-44F1-44E6-ACAD-88C0068EA050}" srcOrd="0" destOrd="0" presId="urn:microsoft.com/office/officeart/2005/8/layout/pyramid2"/>
    <dgm:cxn modelId="{752442A6-7F04-4BE4-8F6C-7F53F7A00F12}" type="presOf" srcId="{C4584C12-BDF5-40C4-83FF-58D5A5646620}" destId="{B7456BBF-271D-4398-971D-1ADE508FE517}" srcOrd="0" destOrd="0" presId="urn:microsoft.com/office/officeart/2005/8/layout/pyramid2"/>
    <dgm:cxn modelId="{3A216212-16D1-4697-A237-E237C8C1DD2E}" type="presOf" srcId="{D86433D8-0B38-4A90-B122-F0435E420889}" destId="{0CF48F29-C3E6-4D4A-9A1F-47ECBDDF44E4}" srcOrd="0" destOrd="0" presId="urn:microsoft.com/office/officeart/2005/8/layout/pyramid2"/>
    <dgm:cxn modelId="{3A886FD7-C00D-4A07-8F72-44A86B8E3B93}" srcId="{3C24A5FE-3BB5-4DE5-9874-7905422BD190}" destId="{53AE37F4-9C46-4E9C-8C77-30B0B7AF30EF}" srcOrd="10" destOrd="0" parTransId="{2781D41E-5F7E-4639-9D43-D4B790865AE9}" sibTransId="{2DBE742A-186E-4A17-AFBE-EB8D056474D8}"/>
    <dgm:cxn modelId="{6CC8C1C4-4A8C-4F0D-BA7D-E3738AF5B09D}" type="presOf" srcId="{BC67D5FB-F94C-4555-9FCF-4464A5E3B3C4}" destId="{646EF373-F900-44B2-B5DD-4F65EF5B4B6E}" srcOrd="0" destOrd="0" presId="urn:microsoft.com/office/officeart/2005/8/layout/pyramid2"/>
    <dgm:cxn modelId="{DCFC3AB9-F346-4268-9AFA-1596970735DF}" type="presOf" srcId="{7F7560DE-AA5E-4B9E-9B73-9D7ABAC505A1}" destId="{51DC16C1-B98E-4E86-AA53-1D2D8BD0E54D}" srcOrd="0" destOrd="0" presId="urn:microsoft.com/office/officeart/2005/8/layout/pyramid2"/>
    <dgm:cxn modelId="{99B7F250-F680-42EA-8180-A7E447DC8BF0}" type="presOf" srcId="{725EE2BA-99DD-4116-934B-6DC987016BA2}" destId="{5528CAC5-7963-4DFF-A0AD-B5CCB612ABFB}" srcOrd="0" destOrd="0" presId="urn:microsoft.com/office/officeart/2005/8/layout/pyramid2"/>
    <dgm:cxn modelId="{65701592-E420-4218-8D81-407B3BE2A627}" type="presOf" srcId="{E6FF6AC5-561F-467B-8D8A-ED3B1F2EB729}" destId="{4313DC01-0673-4BCC-B4F6-0A0B25B3CB84}" srcOrd="0" destOrd="0" presId="urn:microsoft.com/office/officeart/2005/8/layout/pyramid2"/>
    <dgm:cxn modelId="{48623355-7E9A-4ADA-B779-8E9A225ABF8A}" srcId="{3C24A5FE-3BB5-4DE5-9874-7905422BD190}" destId="{D86433D8-0B38-4A90-B122-F0435E420889}" srcOrd="6" destOrd="0" parTransId="{9579A5C8-0E6E-406F-A8DA-7C23B79DB2B1}" sibTransId="{BBD5C4F3-1391-4661-B8EE-63B59E9CB192}"/>
    <dgm:cxn modelId="{963C7297-9CC6-4D34-9F8F-1EFE690A2C09}" srcId="{3C24A5FE-3BB5-4DE5-9874-7905422BD190}" destId="{A8026E9C-7FEC-4B74-877C-E635C0B9886D}" srcOrd="1" destOrd="0" parTransId="{1ED1C1BA-8F50-48CA-8ED4-93B05AAA7F66}" sibTransId="{51A176E0-8AD1-4D33-AD73-5BCEB50D49F7}"/>
    <dgm:cxn modelId="{163C3FAE-24D5-4EB3-BB08-00B4F89D6D32}" type="presParOf" srcId="{5070C297-2143-4D9F-B199-E6977FF2BEFC}" destId="{88BB00E7-A7C6-49CC-94DD-973AB8DDD458}" srcOrd="0" destOrd="0" presId="urn:microsoft.com/office/officeart/2005/8/layout/pyramid2"/>
    <dgm:cxn modelId="{1E4FE254-8EF1-41D7-9AC9-E33123976E69}" type="presParOf" srcId="{5070C297-2143-4D9F-B199-E6977FF2BEFC}" destId="{C505A27E-4A7C-4779-84C5-5CF9DF699721}" srcOrd="1" destOrd="0" presId="urn:microsoft.com/office/officeart/2005/8/layout/pyramid2"/>
    <dgm:cxn modelId="{B007B130-EA02-493D-8CAF-77CAC47157DA}" type="presParOf" srcId="{C505A27E-4A7C-4779-84C5-5CF9DF699721}" destId="{51DC16C1-B98E-4E86-AA53-1D2D8BD0E54D}" srcOrd="0" destOrd="0" presId="urn:microsoft.com/office/officeart/2005/8/layout/pyramid2"/>
    <dgm:cxn modelId="{707C706F-9B6C-42C6-B5E9-0D9BEE9E6072}" type="presParOf" srcId="{C505A27E-4A7C-4779-84C5-5CF9DF699721}" destId="{89C0C5A9-41F1-453D-9A9C-1223F3518AB4}" srcOrd="1" destOrd="0" presId="urn:microsoft.com/office/officeart/2005/8/layout/pyramid2"/>
    <dgm:cxn modelId="{B370C3C8-3598-473E-830C-347D156E7CE1}" type="presParOf" srcId="{C505A27E-4A7C-4779-84C5-5CF9DF699721}" destId="{E15995A6-68ED-4D9D-A09A-BB7B9627A03F}" srcOrd="2" destOrd="0" presId="urn:microsoft.com/office/officeart/2005/8/layout/pyramid2"/>
    <dgm:cxn modelId="{97CE9585-F2E4-46BF-8050-5A91CD13D764}" type="presParOf" srcId="{C505A27E-4A7C-4779-84C5-5CF9DF699721}" destId="{247DB59B-B9CE-4631-8DAA-C6B5F567FEF7}" srcOrd="3" destOrd="0" presId="urn:microsoft.com/office/officeart/2005/8/layout/pyramid2"/>
    <dgm:cxn modelId="{0E2B2E6A-68F8-49B1-9697-5928E047B590}" type="presParOf" srcId="{C505A27E-4A7C-4779-84C5-5CF9DF699721}" destId="{4313DC01-0673-4BCC-B4F6-0A0B25B3CB84}" srcOrd="4" destOrd="0" presId="urn:microsoft.com/office/officeart/2005/8/layout/pyramid2"/>
    <dgm:cxn modelId="{0CBEFB81-4D88-4AF5-9CDE-6232DEED155A}" type="presParOf" srcId="{C505A27E-4A7C-4779-84C5-5CF9DF699721}" destId="{9525037F-6C61-4AB9-A712-1447EC263247}" srcOrd="5" destOrd="0" presId="urn:microsoft.com/office/officeart/2005/8/layout/pyramid2"/>
    <dgm:cxn modelId="{3F0C15B0-0173-4B7C-B383-CD39EAF3FCB3}" type="presParOf" srcId="{C505A27E-4A7C-4779-84C5-5CF9DF699721}" destId="{599443D4-6437-4724-A50E-BF718AF681BA}" srcOrd="6" destOrd="0" presId="urn:microsoft.com/office/officeart/2005/8/layout/pyramid2"/>
    <dgm:cxn modelId="{1A6AEE45-A51E-4ECB-96E3-4C4B665DF3D3}" type="presParOf" srcId="{C505A27E-4A7C-4779-84C5-5CF9DF699721}" destId="{67741167-5460-4598-A732-395DAE5FC3F1}" srcOrd="7" destOrd="0" presId="urn:microsoft.com/office/officeart/2005/8/layout/pyramid2"/>
    <dgm:cxn modelId="{0CCDAEFB-9C9E-48C6-A32B-DDD1363528FE}" type="presParOf" srcId="{C505A27E-4A7C-4779-84C5-5CF9DF699721}" destId="{A4B36549-EA70-4E9C-BF13-4482B687FA8C}" srcOrd="8" destOrd="0" presId="urn:microsoft.com/office/officeart/2005/8/layout/pyramid2"/>
    <dgm:cxn modelId="{597C2DF1-5F37-4476-9DFE-28523EC501E7}" type="presParOf" srcId="{C505A27E-4A7C-4779-84C5-5CF9DF699721}" destId="{7EAE016D-A787-479D-B506-F7BBA39ED1C0}" srcOrd="9" destOrd="0" presId="urn:microsoft.com/office/officeart/2005/8/layout/pyramid2"/>
    <dgm:cxn modelId="{0D4A5260-2892-4741-8FA0-CCCFFFFD96A7}" type="presParOf" srcId="{C505A27E-4A7C-4779-84C5-5CF9DF699721}" destId="{5528CAC5-7963-4DFF-A0AD-B5CCB612ABFB}" srcOrd="10" destOrd="0" presId="urn:microsoft.com/office/officeart/2005/8/layout/pyramid2"/>
    <dgm:cxn modelId="{4040FAF3-7812-4450-A2B0-0CB0F947F6D6}" type="presParOf" srcId="{C505A27E-4A7C-4779-84C5-5CF9DF699721}" destId="{F848B26F-7471-428C-B287-E95E0770B2D1}" srcOrd="11" destOrd="0" presId="urn:microsoft.com/office/officeart/2005/8/layout/pyramid2"/>
    <dgm:cxn modelId="{B4BFDF17-DE67-4F87-8840-B0B14C50BF7D}" type="presParOf" srcId="{C505A27E-4A7C-4779-84C5-5CF9DF699721}" destId="{0CF48F29-C3E6-4D4A-9A1F-47ECBDDF44E4}" srcOrd="12" destOrd="0" presId="urn:microsoft.com/office/officeart/2005/8/layout/pyramid2"/>
    <dgm:cxn modelId="{72862C49-42A1-42DB-8C40-737EE016FFC3}" type="presParOf" srcId="{C505A27E-4A7C-4779-84C5-5CF9DF699721}" destId="{580A059A-95C7-48FF-A53F-136248800ADB}" srcOrd="13" destOrd="0" presId="urn:microsoft.com/office/officeart/2005/8/layout/pyramid2"/>
    <dgm:cxn modelId="{63908037-F867-4A41-A846-8C36C022545F}" type="presParOf" srcId="{C505A27E-4A7C-4779-84C5-5CF9DF699721}" destId="{646EF373-F900-44B2-B5DD-4F65EF5B4B6E}" srcOrd="14" destOrd="0" presId="urn:microsoft.com/office/officeart/2005/8/layout/pyramid2"/>
    <dgm:cxn modelId="{23FD93C4-8AF3-4ACA-AE34-E0EE01907652}" type="presParOf" srcId="{C505A27E-4A7C-4779-84C5-5CF9DF699721}" destId="{DCC26B74-76D0-4DAA-B94C-5F49CCB35294}" srcOrd="15" destOrd="0" presId="urn:microsoft.com/office/officeart/2005/8/layout/pyramid2"/>
    <dgm:cxn modelId="{673D6DD1-BD0D-4182-93EA-67AB736F1DA4}" type="presParOf" srcId="{C505A27E-4A7C-4779-84C5-5CF9DF699721}" destId="{78CBC19D-44F1-44E6-ACAD-88C0068EA050}" srcOrd="16" destOrd="0" presId="urn:microsoft.com/office/officeart/2005/8/layout/pyramid2"/>
    <dgm:cxn modelId="{64C4822E-0663-454B-927B-BC4823A4FFBF}" type="presParOf" srcId="{C505A27E-4A7C-4779-84C5-5CF9DF699721}" destId="{AD3DA34B-5323-48FC-B358-E7B8DA23285F}" srcOrd="17" destOrd="0" presId="urn:microsoft.com/office/officeart/2005/8/layout/pyramid2"/>
    <dgm:cxn modelId="{7ECF2D20-94C0-47A2-B029-B798DF8E1433}" type="presParOf" srcId="{C505A27E-4A7C-4779-84C5-5CF9DF699721}" destId="{B7456BBF-271D-4398-971D-1ADE508FE517}" srcOrd="18" destOrd="0" presId="urn:microsoft.com/office/officeart/2005/8/layout/pyramid2"/>
    <dgm:cxn modelId="{11B0B4C0-713B-47D9-BEEE-DC837CD38A64}" type="presParOf" srcId="{C505A27E-4A7C-4779-84C5-5CF9DF699721}" destId="{83A73204-71FE-4510-A17E-06081800A694}" srcOrd="19" destOrd="0" presId="urn:microsoft.com/office/officeart/2005/8/layout/pyramid2"/>
    <dgm:cxn modelId="{F48C17D6-4B47-4535-9D1B-C3CFF6C7127A}" type="presParOf" srcId="{C505A27E-4A7C-4779-84C5-5CF9DF699721}" destId="{08A4E0B2-3544-418C-8FD4-5BA4D5B61C08}" srcOrd="20" destOrd="0" presId="urn:microsoft.com/office/officeart/2005/8/layout/pyramid2"/>
    <dgm:cxn modelId="{71148945-E85A-4D94-BA4A-F0F0C7329711}" type="presParOf" srcId="{C505A27E-4A7C-4779-84C5-5CF9DF699721}" destId="{A2B1300D-2F2E-49FB-A7B0-30AF6CABF76B}" srcOrd="21" destOrd="0" presId="urn:microsoft.com/office/officeart/2005/8/layout/pyramid2"/>
    <dgm:cxn modelId="{50CB6656-CBD1-4ECD-8585-7EEFEF1D788D}" type="presParOf" srcId="{C505A27E-4A7C-4779-84C5-5CF9DF699721}" destId="{DCAB6F02-9055-4285-825F-DE552BDF3D9F}" srcOrd="22" destOrd="0" presId="urn:microsoft.com/office/officeart/2005/8/layout/pyramid2"/>
    <dgm:cxn modelId="{AF552140-B33C-4B1A-B4FC-8770459CEE36}" type="presParOf" srcId="{C505A27E-4A7C-4779-84C5-5CF9DF699721}" destId="{705DA6B8-A22D-4FEB-8905-7968EFB2AF42}" srcOrd="23" destOrd="0" presId="urn:microsoft.com/office/officeart/2005/8/layout/pyramid2"/>
    <dgm:cxn modelId="{2148A4BE-F42E-4392-85B9-4141B5F7F25B}" type="presParOf" srcId="{C505A27E-4A7C-4779-84C5-5CF9DF699721}" destId="{A9570563-B50D-4D69-8E40-964A4D77E93E}" srcOrd="24" destOrd="0" presId="urn:microsoft.com/office/officeart/2005/8/layout/pyramid2"/>
    <dgm:cxn modelId="{C1F0BA7B-5457-457E-B1BA-5D3804C95512}" type="presParOf" srcId="{C505A27E-4A7C-4779-84C5-5CF9DF699721}" destId="{58FD8B97-9A8F-4D9D-8ABD-1AFD75EE3FC5}" srcOrd="2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06699A-7E4A-4EFD-9D52-CC6217BAB32F}">
      <dsp:nvSpPr>
        <dsp:cNvPr id="0" name=""/>
        <dsp:cNvSpPr/>
      </dsp:nvSpPr>
      <dsp:spPr>
        <a:xfrm>
          <a:off x="5428349" y="2233262"/>
          <a:ext cx="2801250" cy="2005161"/>
        </a:xfrm>
        <a:prstGeom prst="ellipse">
          <a:avLst/>
        </a:prstGeom>
        <a:solidFill>
          <a:srgbClr val="CC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</a:rPr>
            <a:t>средства массовой информации- 30%</a:t>
          </a:r>
          <a:endParaRPr lang="ru-RU" sz="2400" b="1" kern="1200" dirty="0">
            <a:solidFill>
              <a:srgbClr val="FFFF00"/>
            </a:solidFill>
          </a:endParaRPr>
        </a:p>
      </dsp:txBody>
      <dsp:txXfrm>
        <a:off x="5428349" y="2233262"/>
        <a:ext cx="2801250" cy="2005161"/>
      </dsp:txXfrm>
    </dsp:sp>
    <dsp:sp modelId="{8EA387EE-99DF-4123-80E9-8B46CD1AF649}">
      <dsp:nvSpPr>
        <dsp:cNvPr id="0" name=""/>
        <dsp:cNvSpPr/>
      </dsp:nvSpPr>
      <dsp:spPr>
        <a:xfrm rot="13048462">
          <a:off x="5383473" y="1501160"/>
          <a:ext cx="670959" cy="676741"/>
        </a:xfrm>
        <a:prstGeom prst="rightArrow">
          <a:avLst>
            <a:gd name="adj1" fmla="val 60000"/>
            <a:gd name="adj2" fmla="val 50000"/>
          </a:avLst>
        </a:prstGeom>
        <a:solidFill>
          <a:srgbClr val="FA94F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13048462">
        <a:off x="5383473" y="1501160"/>
        <a:ext cx="670959" cy="676741"/>
      </dsp:txXfrm>
    </dsp:sp>
    <dsp:sp modelId="{AB10ECC4-0C43-4238-AB94-BD5FF146F0B6}">
      <dsp:nvSpPr>
        <dsp:cNvPr id="0" name=""/>
        <dsp:cNvSpPr/>
      </dsp:nvSpPr>
      <dsp:spPr>
        <a:xfrm>
          <a:off x="2525623" y="0"/>
          <a:ext cx="2780416" cy="2005161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FFFF00"/>
              </a:solidFill>
            </a:rPr>
            <a:t>семья-40% </a:t>
          </a:r>
          <a:endParaRPr lang="ru-RU" sz="3600" b="1" kern="1200" dirty="0">
            <a:solidFill>
              <a:srgbClr val="FFFF00"/>
            </a:solidFill>
          </a:endParaRPr>
        </a:p>
      </dsp:txBody>
      <dsp:txXfrm>
        <a:off x="2525623" y="0"/>
        <a:ext cx="2780416" cy="2005161"/>
      </dsp:txXfrm>
    </dsp:sp>
    <dsp:sp modelId="{665ACAF9-DF26-4009-9D32-B59C6C9D8EAA}">
      <dsp:nvSpPr>
        <dsp:cNvPr id="0" name=""/>
        <dsp:cNvSpPr/>
      </dsp:nvSpPr>
      <dsp:spPr>
        <a:xfrm rot="7676637">
          <a:off x="5170083" y="4101224"/>
          <a:ext cx="939061" cy="676741"/>
        </a:xfrm>
        <a:prstGeom prst="rightArrow">
          <a:avLst>
            <a:gd name="adj1" fmla="val 60000"/>
            <a:gd name="adj2" fmla="val 50000"/>
          </a:avLst>
        </a:prstGeom>
        <a:solidFill>
          <a:srgbClr val="FA94F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7676637">
        <a:off x="5170083" y="4101224"/>
        <a:ext cx="939061" cy="676741"/>
      </dsp:txXfrm>
    </dsp:sp>
    <dsp:sp modelId="{5D63DBB9-47C5-47E8-8F6C-52714154C12F}">
      <dsp:nvSpPr>
        <dsp:cNvPr id="0" name=""/>
        <dsp:cNvSpPr/>
      </dsp:nvSpPr>
      <dsp:spPr>
        <a:xfrm>
          <a:off x="2553956" y="4259534"/>
          <a:ext cx="2568731" cy="2005161"/>
        </a:xfrm>
        <a:prstGeom prst="ellipse">
          <a:avLst/>
        </a:prstGeom>
        <a:solidFill>
          <a:srgbClr val="13F9B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00CC"/>
              </a:solidFill>
            </a:rPr>
            <a:t>улица – 10%</a:t>
          </a:r>
          <a:endParaRPr lang="ru-RU" sz="2800" b="1" kern="1200" dirty="0">
            <a:solidFill>
              <a:srgbClr val="0000CC"/>
            </a:solidFill>
          </a:endParaRPr>
        </a:p>
      </dsp:txBody>
      <dsp:txXfrm>
        <a:off x="2553956" y="4259534"/>
        <a:ext cx="2568731" cy="2005161"/>
      </dsp:txXfrm>
    </dsp:sp>
    <dsp:sp modelId="{A670ED34-2B4D-4546-B79B-C655E37ED808}">
      <dsp:nvSpPr>
        <dsp:cNvPr id="0" name=""/>
        <dsp:cNvSpPr/>
      </dsp:nvSpPr>
      <dsp:spPr>
        <a:xfrm rot="13062671">
          <a:off x="1808541" y="4357508"/>
          <a:ext cx="691950" cy="676741"/>
        </a:xfrm>
        <a:prstGeom prst="rightArrow">
          <a:avLst>
            <a:gd name="adj1" fmla="val 60000"/>
            <a:gd name="adj2" fmla="val 50000"/>
          </a:avLst>
        </a:prstGeom>
        <a:solidFill>
          <a:srgbClr val="FA94F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13062671">
        <a:off x="1808541" y="4357508"/>
        <a:ext cx="691950" cy="676741"/>
      </dsp:txXfrm>
    </dsp:sp>
    <dsp:sp modelId="{797501C2-5169-4C22-BF94-4E17196D526F}">
      <dsp:nvSpPr>
        <dsp:cNvPr id="0" name=""/>
        <dsp:cNvSpPr/>
      </dsp:nvSpPr>
      <dsp:spPr>
        <a:xfrm>
          <a:off x="0" y="2233227"/>
          <a:ext cx="2635804" cy="2160200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школа, детский сад – 20%</a:t>
          </a:r>
          <a:r>
            <a:rPr lang="ru-RU" sz="1400" kern="1200" dirty="0" smtClean="0"/>
            <a:t> </a:t>
          </a:r>
          <a:endParaRPr lang="ru-RU" sz="1400" kern="1200" dirty="0"/>
        </a:p>
      </dsp:txBody>
      <dsp:txXfrm>
        <a:off x="0" y="2233227"/>
        <a:ext cx="2635804" cy="2160200"/>
      </dsp:txXfrm>
    </dsp:sp>
    <dsp:sp modelId="{EA2E0C05-62C3-409C-A81E-546B3AF135E0}">
      <dsp:nvSpPr>
        <dsp:cNvPr id="0" name=""/>
        <dsp:cNvSpPr/>
      </dsp:nvSpPr>
      <dsp:spPr>
        <a:xfrm rot="19147019">
          <a:off x="1988093" y="1479865"/>
          <a:ext cx="795781" cy="676741"/>
        </a:xfrm>
        <a:prstGeom prst="rightArrow">
          <a:avLst>
            <a:gd name="adj1" fmla="val 60000"/>
            <a:gd name="adj2" fmla="val 50000"/>
          </a:avLst>
        </a:prstGeom>
        <a:solidFill>
          <a:srgbClr val="FA94F3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19147019">
        <a:off x="1988093" y="1479865"/>
        <a:ext cx="795781" cy="67674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BB00E7-A7C6-49CC-94DD-973AB8DDD458}">
      <dsp:nvSpPr>
        <dsp:cNvPr id="0" name=""/>
        <dsp:cNvSpPr/>
      </dsp:nvSpPr>
      <dsp:spPr>
        <a:xfrm>
          <a:off x="0" y="0"/>
          <a:ext cx="6336703" cy="6336703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DC16C1-B98E-4E86-AA53-1D2D8BD0E54D}">
      <dsp:nvSpPr>
        <dsp:cNvPr id="0" name=""/>
        <dsp:cNvSpPr/>
      </dsp:nvSpPr>
      <dsp:spPr>
        <a:xfrm>
          <a:off x="3096342" y="320787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7030A0"/>
              </a:solidFill>
            </a:rPr>
            <a:t>Беседы</a:t>
          </a:r>
          <a:endParaRPr lang="ru-RU" sz="2400" b="1" i="1" kern="1200" dirty="0">
            <a:solidFill>
              <a:srgbClr val="7030A0"/>
            </a:solidFill>
          </a:endParaRPr>
        </a:p>
      </dsp:txBody>
      <dsp:txXfrm>
        <a:off x="3096342" y="320787"/>
        <a:ext cx="4118857" cy="344682"/>
      </dsp:txXfrm>
    </dsp:sp>
    <dsp:sp modelId="{E15995A6-68ED-4D9D-A09A-BB7B9627A03F}">
      <dsp:nvSpPr>
        <dsp:cNvPr id="0" name=""/>
        <dsp:cNvSpPr/>
      </dsp:nvSpPr>
      <dsp:spPr>
        <a:xfrm>
          <a:off x="3168340" y="640235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90127"/>
              <a:satOff val="-487"/>
              <a:lumOff val="1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Родительские собрания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168340" y="640235"/>
        <a:ext cx="4118857" cy="344682"/>
      </dsp:txXfrm>
    </dsp:sp>
    <dsp:sp modelId="{4313DC01-0673-4BCC-B4F6-0A0B25B3CB84}">
      <dsp:nvSpPr>
        <dsp:cNvPr id="0" name=""/>
        <dsp:cNvSpPr/>
      </dsp:nvSpPr>
      <dsp:spPr>
        <a:xfrm>
          <a:off x="3240379" y="924190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780253"/>
              <a:satOff val="-973"/>
              <a:lumOff val="2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Анкетирование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240379" y="924190"/>
        <a:ext cx="4118857" cy="344682"/>
      </dsp:txXfrm>
    </dsp:sp>
    <dsp:sp modelId="{599443D4-6437-4724-A50E-BF718AF681BA}">
      <dsp:nvSpPr>
        <dsp:cNvPr id="0" name=""/>
        <dsp:cNvSpPr/>
      </dsp:nvSpPr>
      <dsp:spPr>
        <a:xfrm>
          <a:off x="3312376" y="1208143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Консультации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312376" y="1208143"/>
        <a:ext cx="4118857" cy="344682"/>
      </dsp:txXfrm>
    </dsp:sp>
    <dsp:sp modelId="{A4B36549-EA70-4E9C-BF13-4482B687FA8C}">
      <dsp:nvSpPr>
        <dsp:cNvPr id="0" name=""/>
        <dsp:cNvSpPr/>
      </dsp:nvSpPr>
      <dsp:spPr>
        <a:xfrm>
          <a:off x="3384374" y="1492096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Конкурсы, выставки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384374" y="1492096"/>
        <a:ext cx="4118857" cy="344682"/>
      </dsp:txXfrm>
    </dsp:sp>
    <dsp:sp modelId="{5528CAC5-7963-4DFF-A0AD-B5CCB612ABFB}">
      <dsp:nvSpPr>
        <dsp:cNvPr id="0" name=""/>
        <dsp:cNvSpPr/>
      </dsp:nvSpPr>
      <dsp:spPr>
        <a:xfrm>
          <a:off x="3456371" y="1811543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950633"/>
              <a:satOff val="-2433"/>
              <a:lumOff val="5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Совместные мероприятия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456371" y="1811543"/>
        <a:ext cx="4118857" cy="344682"/>
      </dsp:txXfrm>
    </dsp:sp>
    <dsp:sp modelId="{0CF48F29-C3E6-4D4A-9A1F-47ECBDDF44E4}">
      <dsp:nvSpPr>
        <dsp:cNvPr id="0" name=""/>
        <dsp:cNvSpPr/>
      </dsp:nvSpPr>
      <dsp:spPr>
        <a:xfrm rot="10800000" flipV="1">
          <a:off x="3528410" y="2121871"/>
          <a:ext cx="4118857" cy="37097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Проектная деятельность</a:t>
          </a:r>
          <a:endParaRPr lang="ru-RU" sz="2400" b="1" kern="1200" dirty="0">
            <a:solidFill>
              <a:srgbClr val="7030A0"/>
            </a:solidFill>
          </a:endParaRPr>
        </a:p>
      </dsp:txBody>
      <dsp:txXfrm rot="10800000" flipV="1">
        <a:off x="3528410" y="2121871"/>
        <a:ext cx="4118857" cy="370977"/>
      </dsp:txXfrm>
    </dsp:sp>
    <dsp:sp modelId="{646EF373-F900-44B2-B5DD-4F65EF5B4B6E}">
      <dsp:nvSpPr>
        <dsp:cNvPr id="0" name=""/>
        <dsp:cNvSpPr/>
      </dsp:nvSpPr>
      <dsp:spPr>
        <a:xfrm>
          <a:off x="3672406" y="2841440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730886"/>
              <a:satOff val="-3406"/>
              <a:lumOff val="8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Семинары-практикумы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672406" y="2841440"/>
        <a:ext cx="4118857" cy="344682"/>
      </dsp:txXfrm>
    </dsp:sp>
    <dsp:sp modelId="{78CBC19D-44F1-44E6-ACAD-88C0068EA050}">
      <dsp:nvSpPr>
        <dsp:cNvPr id="0" name=""/>
        <dsp:cNvSpPr/>
      </dsp:nvSpPr>
      <dsp:spPr>
        <a:xfrm>
          <a:off x="3744403" y="3174013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Интерактивные методы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744403" y="3174013"/>
        <a:ext cx="4118857" cy="344682"/>
      </dsp:txXfrm>
    </dsp:sp>
    <dsp:sp modelId="{B7456BBF-271D-4398-971D-1ADE508FE517}">
      <dsp:nvSpPr>
        <dsp:cNvPr id="0" name=""/>
        <dsp:cNvSpPr/>
      </dsp:nvSpPr>
      <dsp:spPr>
        <a:xfrm>
          <a:off x="3600408" y="2475749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Информационные стенды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600408" y="2475749"/>
        <a:ext cx="4118857" cy="344682"/>
      </dsp:txXfrm>
    </dsp:sp>
    <dsp:sp modelId="{08A4E0B2-3544-418C-8FD4-5BA4D5B61C08}">
      <dsp:nvSpPr>
        <dsp:cNvPr id="0" name=""/>
        <dsp:cNvSpPr/>
      </dsp:nvSpPr>
      <dsp:spPr>
        <a:xfrm>
          <a:off x="3816442" y="3506586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901266"/>
              <a:satOff val="-4866"/>
              <a:lumOff val="11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Фотовыставки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816442" y="3506586"/>
        <a:ext cx="4118857" cy="344682"/>
      </dsp:txXfrm>
    </dsp:sp>
    <dsp:sp modelId="{DCAB6F02-9055-4285-825F-DE552BDF3D9F}">
      <dsp:nvSpPr>
        <dsp:cNvPr id="0" name=""/>
        <dsp:cNvSpPr/>
      </dsp:nvSpPr>
      <dsp:spPr>
        <a:xfrm>
          <a:off x="3888440" y="3839163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291393"/>
              <a:satOff val="-5352"/>
              <a:lumOff val="12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Брошюры, буклеты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888440" y="3839163"/>
        <a:ext cx="4118857" cy="344682"/>
      </dsp:txXfrm>
    </dsp:sp>
    <dsp:sp modelId="{A9570563-B50D-4D69-8E40-964A4D77E93E}">
      <dsp:nvSpPr>
        <dsp:cNvPr id="0" name=""/>
        <dsp:cNvSpPr/>
      </dsp:nvSpPr>
      <dsp:spPr>
        <a:xfrm>
          <a:off x="3960437" y="4176462"/>
          <a:ext cx="4118857" cy="34468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</a:rPr>
            <a:t>Совместные экскурсии</a:t>
          </a:r>
          <a:endParaRPr lang="ru-RU" sz="2400" b="1" kern="1200" dirty="0">
            <a:solidFill>
              <a:srgbClr val="7030A0"/>
            </a:solidFill>
          </a:endParaRPr>
        </a:p>
      </dsp:txBody>
      <dsp:txXfrm>
        <a:off x="3960437" y="4176462"/>
        <a:ext cx="4118857" cy="3446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97F13-24C2-4267-8646-97764C5446E7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A1A48-D6BB-46D2-8A8C-A9F1C631DB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ylyk\Desktop\zdorovoe_detstvo_emb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7782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3810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473853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Проект </a:t>
            </a:r>
            <a:br>
              <a:rPr lang="ru-RU" sz="6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«Семейный калейдоскоп»</a:t>
            </a:r>
            <a:endParaRPr lang="ru-RU" sz="6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6322714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Цель проекта: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создание </a:t>
            </a:r>
            <a:r>
              <a:rPr lang="ru-RU" sz="2800" b="1" dirty="0" err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лэпбука</a:t>
            </a:r>
            <a:r>
              <a:rPr lang="ru-RU" sz="2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 теме «Семейный калейдоскоп</a:t>
            </a:r>
            <a:r>
              <a:rPr lang="ru-RU" sz="28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br>
              <a:rPr lang="ru-RU" sz="28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Задачи: </a:t>
            </a:r>
            <a:br>
              <a:rPr lang="ru-RU" sz="28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000" b="1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Воспитательная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solidFill>
                  <a:srgbClr val="C00000"/>
                </a:solidFill>
              </a:rPr>
              <a:t>Воспитывать любовь и уважение к близким и родным маме, папе, бабушке, дедушке, братьям, сестрам. Воспитывать желание заботиться о них, проявлять почтение, внимание. Показать ценность семьи для каждого человека. 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Обучающая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Формировать у детей представление о семье, о нравственном отношении к семейным традициям, расширять знания о ближнем окружении, учить разбираться в родственных связях. Формирование представлений о социальной роли каждого члена семьи. Формирование у детей культуры взаимоотношений с близкими людьми. Повысить интерес к семейным традициям и обычаям</a:t>
            </a:r>
            <a:r>
              <a:rPr lang="ru-RU" sz="2000" b="1" dirty="0" smtClean="0">
                <a:solidFill>
                  <a:srgbClr val="C00000"/>
                </a:solidFill>
              </a:rPr>
              <a:t>.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Развивающая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solidFill>
                  <a:srgbClr val="C00000"/>
                </a:solidFill>
              </a:rPr>
              <a:t>Обогащать детско-родительские отношения, развивать творческие способности взрослых и детей в процессе совместной деятельности; развивать любознательность, наблюдательность; совершенствовать качество работы детского сада при взаимодействии взрослых и детей в процессе совместной </a:t>
            </a:r>
            <a:r>
              <a:rPr lang="ru-RU" sz="2000" b="1" dirty="0" err="1" smtClean="0">
                <a:solidFill>
                  <a:srgbClr val="C00000"/>
                </a:solidFill>
              </a:rPr>
              <a:t>дедеятельности</a:t>
            </a:r>
            <a:r>
              <a:rPr lang="ru-RU" sz="4000" b="1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22413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00CC"/>
                </a:solidFill>
              </a:rPr>
              <a:t>Совместное творчество</a:t>
            </a:r>
            <a:endParaRPr lang="ru-RU" sz="5400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2276872"/>
            <a:ext cx="6131024" cy="3849291"/>
          </a:xfrm>
        </p:spPr>
        <p:txBody>
          <a:bodyPr/>
          <a:lstStyle/>
          <a:p>
            <a:pPr algn="ctr">
              <a:buNone/>
            </a:pPr>
            <a:endParaRPr lang="ru-RU" sz="48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12" name="Рисунок 11" descr="Рисунок1.png"/>
          <p:cNvPicPr>
            <a:picLocks noChangeAspect="1"/>
          </p:cNvPicPr>
          <p:nvPr/>
        </p:nvPicPr>
        <p:blipFill>
          <a:blip r:embed="rId3" cstate="print"/>
          <a:srcRect t="6673" b="6673"/>
          <a:stretch>
            <a:fillRect/>
          </a:stretch>
        </p:blipFill>
        <p:spPr>
          <a:xfrm>
            <a:off x="715579" y="1628800"/>
            <a:ext cx="3679901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Рисунок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340768"/>
            <a:ext cx="433709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Рисунок5.png"/>
          <p:cNvPicPr>
            <a:picLocks noChangeAspect="1"/>
          </p:cNvPicPr>
          <p:nvPr/>
        </p:nvPicPr>
        <p:blipFill>
          <a:blip r:embed="rId5" cstate="print"/>
          <a:srcRect t="6673" b="6673"/>
          <a:stretch>
            <a:fillRect/>
          </a:stretch>
        </p:blipFill>
        <p:spPr>
          <a:xfrm>
            <a:off x="4860032" y="4077072"/>
            <a:ext cx="378903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Рисунок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4005064"/>
            <a:ext cx="3690791" cy="2676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532440" cy="2016224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Стажировочная</a:t>
            </a:r>
            <a:r>
              <a:rPr lang="ru-RU" sz="54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площадка</a:t>
            </a:r>
            <a:br>
              <a:rPr lang="ru-RU" sz="54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54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«Семейное древо»</a:t>
            </a:r>
            <a:endParaRPr lang="ru-RU" sz="5400" dirty="0"/>
          </a:p>
        </p:txBody>
      </p:sp>
      <p:pic>
        <p:nvPicPr>
          <p:cNvPr id="1026" name="Picture 2" descr="E:\НОВОСТИ\новость на сайт 4 группа\image (13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276872"/>
            <a:ext cx="5385171" cy="4257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Игровая деятельность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12776"/>
            <a:ext cx="8388424" cy="4896544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Дидактические </a:t>
            </a:r>
            <a:r>
              <a:rPr lang="ru-RU" sz="3600" b="1" dirty="0">
                <a:solidFill>
                  <a:srgbClr val="FF0000"/>
                </a:solidFill>
              </a:rPr>
              <a:t>игры: </a:t>
            </a:r>
            <a:r>
              <a:rPr lang="ru-RU" sz="3600" dirty="0"/>
              <a:t>«Наша дружная семья», «Кому что нужно», «Кто как растет», «Собери портрет», «У кого какое настроение? », «Помогаем маме (папе) », «Подбери ласковые слова», «Дом в котором я живу», «Верно-неверно», «Кто старше» «Кто я? » «Сколько нас? » «Вежливые слова» «Правила доброты» «Как быть? »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Сюжетно-ролевые игры</a:t>
            </a:r>
            <a:r>
              <a:rPr lang="ru-RU" sz="3600" dirty="0">
                <a:solidFill>
                  <a:srgbClr val="FF0000"/>
                </a:solidFill>
              </a:rPr>
              <a:t>: </a:t>
            </a:r>
            <a:r>
              <a:rPr lang="ru-RU" sz="3600" dirty="0"/>
              <a:t>«Семья», «Магазин», «Больница», «Большая стирка», «День рождения», «Гости» и др. ;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Игры-драматизации</a:t>
            </a:r>
            <a:r>
              <a:rPr lang="ru-RU" sz="3600" dirty="0"/>
              <a:t> по произведениям: «Репка», «Зимовье зверей», «Волк и семеро козлят», «Под грибом», «Красная шапочка» «Гуси-лебеди» и пр.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2856" y="260648"/>
            <a:ext cx="7211144" cy="482453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Фотовыставка «Семейные традиции»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Семейные традиции</a:t>
            </a:r>
            <a:endParaRPr lang="ru-RU" sz="6000" b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Содержимое 4" descr="DSC0073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471" r="5882"/>
          <a:stretch>
            <a:fillRect/>
          </a:stretch>
        </p:blipFill>
        <p:spPr>
          <a:xfrm>
            <a:off x="-324544" y="1052736"/>
            <a:ext cx="453650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-252536" y="4549676"/>
            <a:ext cx="43559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Традиция всей семьёй поздравлять </a:t>
            </a:r>
          </a:p>
          <a:p>
            <a:pPr algn="ctr"/>
            <a:r>
              <a:rPr lang="ru-RU" sz="36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ветеранов с Великой Победой!</a:t>
            </a:r>
            <a:endParaRPr lang="ru-RU" sz="36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Рисунок 6" descr="DSC00739.JPG"/>
          <p:cNvPicPr>
            <a:picLocks noChangeAspect="1"/>
          </p:cNvPicPr>
          <p:nvPr/>
        </p:nvPicPr>
        <p:blipFill>
          <a:blip r:embed="rId4" cstate="print"/>
          <a:srcRect l="5971" t="4949" b="9270"/>
          <a:stretch>
            <a:fillRect/>
          </a:stretch>
        </p:blipFill>
        <p:spPr>
          <a:xfrm>
            <a:off x="3995936" y="3113584"/>
            <a:ext cx="5472607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572000" y="1196752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u="sng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Семья Горбуновых</a:t>
            </a:r>
            <a:endParaRPr lang="ru-RU" sz="60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Семейные традиции</a:t>
            </a:r>
            <a:endParaRPr lang="ru-RU" sz="6000" b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3717032"/>
            <a:ext cx="4355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Традиция  посещать храм всей семьёй.</a:t>
            </a:r>
            <a:endParaRPr lang="ru-RU" sz="36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340768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u="sng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Семья Кононовых</a:t>
            </a:r>
            <a:endParaRPr lang="ru-RU" sz="60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" name="Рисунок 10" descr="DSC007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196752"/>
            <a:ext cx="4245936" cy="566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Семейные традиции</a:t>
            </a:r>
            <a:endParaRPr lang="ru-RU" sz="6000" b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1340768"/>
            <a:ext cx="3347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u="sng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Семья Боевых</a:t>
            </a:r>
            <a:endParaRPr lang="ru-RU" sz="60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Рисунок 6" descr="DSC00747.JPG"/>
          <p:cNvPicPr>
            <a:picLocks noChangeAspect="1"/>
          </p:cNvPicPr>
          <p:nvPr/>
        </p:nvPicPr>
        <p:blipFill>
          <a:blip r:embed="rId3" cstate="print"/>
          <a:srcRect t="10351" r="10046"/>
          <a:stretch>
            <a:fillRect/>
          </a:stretch>
        </p:blipFill>
        <p:spPr>
          <a:xfrm>
            <a:off x="0" y="1556792"/>
            <a:ext cx="6165549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96136" y="3068960"/>
            <a:ext cx="3491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Традиция  приобщать детей к русской национальной культуре.</a:t>
            </a:r>
            <a:endParaRPr lang="ru-RU" sz="36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Семейные традиции</a:t>
            </a:r>
            <a:endParaRPr lang="ru-RU" sz="6000" b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052736"/>
            <a:ext cx="9073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u="sng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Семья Поляковых</a:t>
            </a:r>
            <a:endParaRPr lang="ru-RU" sz="60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5426839"/>
            <a:ext cx="8676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Традиция  расширять семейные обычаи и передавать их из поколения в поколение.</a:t>
            </a:r>
            <a:endParaRPr lang="ru-RU" sz="36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" name="Рисунок 8" descr="DSC00748.JPG"/>
          <p:cNvPicPr>
            <a:picLocks noChangeAspect="1"/>
          </p:cNvPicPr>
          <p:nvPr/>
        </p:nvPicPr>
        <p:blipFill>
          <a:blip r:embed="rId3" cstate="print"/>
          <a:srcRect t="26900" b="8001"/>
          <a:stretch>
            <a:fillRect/>
          </a:stretch>
        </p:blipFill>
        <p:spPr>
          <a:xfrm>
            <a:off x="395536" y="1844824"/>
            <a:ext cx="8532440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501008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88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ДУХОВНО-НРАВСТВЕННОЕ ВОСПИТАНИЕ ДЕТЕЙ СТАРШЕГО ДОШКОЛЬНОГО ВОЗРАСТА ВО ВЗАИМОДЕЙСТВИИ СЕМЬИ И ДОУ.</a:t>
            </a: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5048" y="332656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Муниципальное автономное дошкольное образовательное учреждение</a:t>
            </a:r>
            <a:b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детский сад №73 «Мишутка»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35696" y="1340768"/>
            <a:ext cx="34563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7030A0"/>
                </a:solidFill>
              </a:rPr>
              <a:t>Мизилина</a:t>
            </a:r>
            <a:r>
              <a:rPr lang="ru-RU" sz="2800" b="1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Нина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Дмитриевна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воспитатель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1340768"/>
            <a:ext cx="39959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Кондрашова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Юлия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Николаевна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воспитатель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Семейные традиции</a:t>
            </a:r>
            <a:endParaRPr lang="ru-RU" sz="6000" b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908720"/>
            <a:ext cx="8676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u="sng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Семья Сапуновых</a:t>
            </a:r>
            <a:endParaRPr lang="ru-RU" sz="60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5877272"/>
            <a:ext cx="8676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Традиция  всей семьёй весело проводить время.</a:t>
            </a:r>
            <a:endParaRPr lang="ru-RU" sz="36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Рисунок 6" descr="DSC00752.JPG"/>
          <p:cNvPicPr>
            <a:picLocks noChangeAspect="1"/>
          </p:cNvPicPr>
          <p:nvPr/>
        </p:nvPicPr>
        <p:blipFill>
          <a:blip r:embed="rId3" cstate="print"/>
          <a:srcRect l="9051" t="15350" r="5901" b="6951"/>
          <a:stretch>
            <a:fillRect/>
          </a:stretch>
        </p:blipFill>
        <p:spPr>
          <a:xfrm>
            <a:off x="1691680" y="1844824"/>
            <a:ext cx="6264696" cy="4071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7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Презентация </a:t>
            </a:r>
            <a:r>
              <a:rPr lang="ru-RU" sz="6700" b="1" i="1" dirty="0" err="1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лэпбука</a:t>
            </a:r>
            <a:endParaRPr lang="ru-RU" sz="6700" b="1" i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5" name="Содержимое 4" descr="IMAG216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30000"/>
          </a:blip>
          <a:srcRect l="16188" r="28645"/>
          <a:stretch>
            <a:fillRect/>
          </a:stretch>
        </p:blipFill>
        <p:spPr>
          <a:xfrm>
            <a:off x="1428728" y="1428736"/>
            <a:ext cx="6000792" cy="5255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0000CC"/>
                </a:solidFill>
              </a:rPr>
              <a:t>«Любовь к родному краю, родной культуре, родной речи начинается с малого – любви к своей семье»</a:t>
            </a:r>
            <a:br>
              <a:rPr lang="ru-RU" b="1" dirty="0" smtClean="0">
                <a:solidFill>
                  <a:srgbClr val="0000CC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Д.С.Лихачёв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ylyk\Desktop\sbornik_stix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4032448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8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</a:t>
            </a:r>
            <a:br>
              <a:rPr lang="ru-RU" sz="8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8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</a:t>
            </a:r>
            <a:br>
              <a:rPr lang="ru-RU" sz="8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8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ВНИМАНИЕ</a:t>
            </a:r>
            <a:br>
              <a:rPr lang="ru-RU" sz="8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80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!!!</a:t>
            </a:r>
            <a:endParaRPr lang="ru-RU" sz="80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810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9145016" cy="6048671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80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«Семья - это маленькая       вселенная…»</a:t>
            </a:r>
            <a:r>
              <a:rPr lang="ru-RU" sz="72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72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00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В.А. Сухомлинский</a:t>
            </a:r>
            <a:endParaRPr lang="ru-RU" sz="6000" dirty="0">
              <a:ln w="18415" cmpd="sng">
                <a:solidFill>
                  <a:srgbClr val="0070C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1124744"/>
            <a:ext cx="9525744" cy="57332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В </a:t>
            </a:r>
            <a:r>
              <a:rPr lang="ru-RU" sz="2400" b="1" i="1" dirty="0">
                <a:solidFill>
                  <a:srgbClr val="C00000"/>
                </a:solidFill>
              </a:rPr>
              <a:t>статье 18 </a:t>
            </a:r>
            <a:r>
              <a:rPr lang="ru-RU" sz="2400" b="1" i="1" u="sng" dirty="0">
                <a:solidFill>
                  <a:srgbClr val="C00000"/>
                </a:solidFill>
              </a:rPr>
              <a:t>Закона РФ «Об образовании» </a:t>
            </a:r>
            <a:r>
              <a:rPr lang="ru-RU" sz="2400" b="1" i="1" dirty="0">
                <a:solidFill>
                  <a:srgbClr val="C00000"/>
                </a:solidFill>
              </a:rPr>
              <a:t>говорится: «Родители являются первыми педагогами. Они обязаны заложить первые основы физического, нравственного и интеллектуального развития личности ребенка в раннем возрасте». </a:t>
            </a:r>
            <a:endParaRPr lang="ru-RU" sz="24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400" b="1" i="1" u="sng" dirty="0" smtClean="0">
                <a:solidFill>
                  <a:srgbClr val="002060"/>
                </a:solidFill>
              </a:rPr>
              <a:t>Семья </a:t>
            </a:r>
            <a:r>
              <a:rPr lang="ru-RU" sz="2400" b="1" i="1" u="sng" dirty="0">
                <a:solidFill>
                  <a:srgbClr val="002060"/>
                </a:solidFill>
              </a:rPr>
              <a:t>и детский сад </a:t>
            </a:r>
            <a:r>
              <a:rPr lang="ru-RU" sz="2400" b="1" i="1" dirty="0">
                <a:solidFill>
                  <a:srgbClr val="002060"/>
                </a:solidFill>
              </a:rPr>
              <a:t>- два общественных института, которые стоят у истоков нашего будущего, но зачастую не всегда им хватает взаимопонимания, такта, терпения, чтобы услышать и понять друг друга. Непонимание между семьёй и детским садом всей тяжестью ложится на ребенка. </a:t>
            </a:r>
          </a:p>
          <a:p>
            <a:pPr algn="ctr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Вот почему проблема сохранения семейных ценностей, возрождения семейных традиций становится актуальной и определяется той огромной ролью, которую играет семья и семейные традиции в развитии и формировании социально-нравственной культуры ребенка.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/>
        </p:nvGraphicFramePr>
        <p:xfrm>
          <a:off x="539552" y="332656"/>
          <a:ext cx="8229600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99792" y="2132856"/>
            <a:ext cx="36004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i="1" u="sng" dirty="0" smtClean="0">
                <a:solidFill>
                  <a:srgbClr val="C00000"/>
                </a:solidFill>
              </a:rPr>
              <a:t>Влияние семьи на развитие духовной культуры </a:t>
            </a:r>
            <a:endParaRPr lang="ru-RU" sz="3200" b="1" i="1" u="sng" dirty="0" smtClean="0">
              <a:solidFill>
                <a:srgbClr val="C00000"/>
              </a:solidFill>
            </a:endParaRPr>
          </a:p>
          <a:p>
            <a:pPr lvl="0" algn="ctr"/>
            <a:r>
              <a:rPr lang="ru-RU" sz="3200" b="1" i="1" u="sng" dirty="0" smtClean="0">
                <a:solidFill>
                  <a:srgbClr val="C00000"/>
                </a:solidFill>
              </a:rPr>
              <a:t>ребёнка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5616624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Духовная основа </a:t>
            </a:r>
            <a:b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воспитания</a:t>
            </a:r>
            <a: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</a:t>
            </a:r>
            <a:b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73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НРАВСТВЕННОЕ </a:t>
            </a:r>
            <a:br>
              <a:rPr lang="ru-RU" sz="73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73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ВОСПИТАНИЕ</a:t>
            </a:r>
            <a:r>
              <a:rPr lang="ru-RU" sz="73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316416" cy="6597352"/>
          </a:xfrm>
        </p:spPr>
        <p:txBody>
          <a:bodyPr>
            <a:normAutofit/>
          </a:bodyPr>
          <a:lstStyle/>
          <a:p>
            <a:r>
              <a:rPr lang="ru-RU" sz="2200" dirty="0"/>
              <a:t/>
            </a:r>
            <a:br>
              <a:rPr lang="ru-RU" sz="2200" dirty="0"/>
            </a:br>
            <a:r>
              <a:rPr lang="ru-RU" sz="4800" b="1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Родители </a:t>
            </a:r>
            <a:r>
              <a:rPr lang="ru-RU" sz="48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</a:t>
            </a:r>
            <a:r>
              <a:rPr lang="ru-RU" sz="4800" b="1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800" b="1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b="1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800" b="1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600" b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первая общественная среда ребёнка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6896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8229600" cy="6034682"/>
          </a:xfrm>
        </p:spPr>
        <p:txBody>
          <a:bodyPr>
            <a:normAutofit/>
          </a:bodyPr>
          <a:lstStyle/>
          <a:p>
            <a:r>
              <a:rPr lang="ru-RU" sz="60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60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лавная роль </a:t>
            </a:r>
            <a:br>
              <a:rPr lang="ru-RU" sz="60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0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детского сада</a:t>
            </a:r>
            <a:r>
              <a:rPr lang="ru-RU" sz="6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</a:t>
            </a:r>
            <a:r>
              <a:rPr lang="ru-RU" sz="48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8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создание оптимальных условий для всестороннего развития духовно-нравственного воспитания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ylyk\Desktop\56bf4863bb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/>
        </p:nvGraphicFramePr>
        <p:xfrm>
          <a:off x="323528" y="188640"/>
          <a:ext cx="8820472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 rot="20451446">
            <a:off x="1233895" y="3528772"/>
            <a:ext cx="32403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i="1" dirty="0" smtClean="0">
                <a:solidFill>
                  <a:srgbClr val="FFFF00"/>
                </a:solidFill>
              </a:rPr>
              <a:t>Формы работы</a:t>
            </a:r>
            <a:br>
              <a:rPr lang="ru-RU" sz="5400" b="1" i="1" dirty="0" smtClean="0">
                <a:solidFill>
                  <a:srgbClr val="FFFF00"/>
                </a:solidFill>
              </a:rPr>
            </a:br>
            <a:r>
              <a:rPr lang="ru-RU" sz="5400" b="1" i="1" dirty="0" smtClean="0">
                <a:solidFill>
                  <a:srgbClr val="FFFF00"/>
                </a:solidFill>
              </a:rPr>
              <a:t>с семьёй</a:t>
            </a:r>
            <a:endParaRPr lang="ru-RU" sz="5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420</Words>
  <Application>Microsoft Office PowerPoint</Application>
  <PresentationFormat>Экран (4:3)</PresentationFormat>
  <Paragraphs>66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 ДУХОВНО-НРАВСТВЕННОЕ ВОСПИТАНИЕ ДЕТЕЙ СТАРШЕГО ДОШКОЛЬНОГО ВОЗРАСТА ВО ВЗАИМОДЕЙСТВИИ СЕМЬИ И ДОУ.  </vt:lpstr>
      <vt:lpstr>«Семья - это маленькая       вселенная…»  В.А. Сухомлинский</vt:lpstr>
      <vt:lpstr>Актуальность</vt:lpstr>
      <vt:lpstr>Слайд 5</vt:lpstr>
      <vt:lpstr>  Духовная основа  воспитания –  НРАВСТВЕННОЕ  ВОСПИТАНИЕ    </vt:lpstr>
      <vt:lpstr> Родители –  первая общественная среда ребёнка    </vt:lpstr>
      <vt:lpstr>Главная роль  детского сада –  создание оптимальных условий для всестороннего развития духовно-нравственного воспитания</vt:lpstr>
      <vt:lpstr>Слайд 9</vt:lpstr>
      <vt:lpstr>Проект  «Семейный калейдоскоп»</vt:lpstr>
      <vt:lpstr>Цель проекта:  создание лэпбука по теме «Семейный калейдоскоп» Задачи:  Воспитательная Воспитывать любовь и уважение к близким и родным маме, папе, бабушке, дедушке, братьям, сестрам. Воспитывать желание заботиться о них, проявлять почтение, внимание. Показать ценность семьи для каждого человека.  Обучающая Формировать у детей представление о семье, о нравственном отношении к семейным традициям, расширять знания о ближнем окружении, учить разбираться в родственных связях. Формирование представлений о социальной роли каждого члена семьи. Формирование у детей культуры взаимоотношений с близкими людьми. Повысить интерес к семейным традициям и обычаям. Развивающая  Обогащать детско-родительские отношения, развивать творческие способности взрослых и детей в процессе совместной деятельности; развивать любознательность, наблюдательность; совершенствовать качество работы детского сада при взаимодействии взрослых и детей в процессе совместной дедеятельности.</vt:lpstr>
      <vt:lpstr>Совместное творчество</vt:lpstr>
      <vt:lpstr>Стажировочная площадка «Семейное древо»</vt:lpstr>
      <vt:lpstr>Игровая деятельность </vt:lpstr>
      <vt:lpstr>Фотовыставка «Семейные традиции»</vt:lpstr>
      <vt:lpstr>Семейные традиции</vt:lpstr>
      <vt:lpstr>Семейные традиции</vt:lpstr>
      <vt:lpstr>Семейные традиции</vt:lpstr>
      <vt:lpstr>Семейные традиции</vt:lpstr>
      <vt:lpstr>Семейные традиции</vt:lpstr>
      <vt:lpstr> Презентация лэпбука</vt:lpstr>
      <vt:lpstr>«Любовь к родному краю, родной культуре, родной речи начинается с малого – любви к своей семье»  Д.С.Лихачёв</vt:lpstr>
      <vt:lpstr>СПАСИБО  ЗА  ВНИМАНИЕ !!!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 Кондрашова</dc:creator>
  <cp:lastModifiedBy>User</cp:lastModifiedBy>
  <cp:revision>40</cp:revision>
  <dcterms:created xsi:type="dcterms:W3CDTF">2016-05-15T18:09:09Z</dcterms:created>
  <dcterms:modified xsi:type="dcterms:W3CDTF">2018-03-26T20:00:53Z</dcterms:modified>
</cp:coreProperties>
</file>