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1" r:id="rId1"/>
  </p:sldMasterIdLst>
  <p:notesMasterIdLst>
    <p:notesMasterId r:id="rId26"/>
  </p:notesMasterIdLst>
  <p:sldIdLst>
    <p:sldId id="295" r:id="rId2"/>
    <p:sldId id="294" r:id="rId3"/>
    <p:sldId id="281" r:id="rId4"/>
    <p:sldId id="282" r:id="rId5"/>
    <p:sldId id="283" r:id="rId6"/>
    <p:sldId id="284" r:id="rId7"/>
    <p:sldId id="267" r:id="rId8"/>
    <p:sldId id="293" r:id="rId9"/>
    <p:sldId id="286" r:id="rId10"/>
    <p:sldId id="287" r:id="rId11"/>
    <p:sldId id="268" r:id="rId12"/>
    <p:sldId id="271" r:id="rId13"/>
    <p:sldId id="272" r:id="rId14"/>
    <p:sldId id="273" r:id="rId15"/>
    <p:sldId id="274" r:id="rId16"/>
    <p:sldId id="275" r:id="rId17"/>
    <p:sldId id="288" r:id="rId18"/>
    <p:sldId id="289" r:id="rId19"/>
    <p:sldId id="277" r:id="rId20"/>
    <p:sldId id="290" r:id="rId21"/>
    <p:sldId id="291" r:id="rId22"/>
    <p:sldId id="278" r:id="rId23"/>
    <p:sldId id="292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29" autoAdjust="0"/>
  </p:normalViewPr>
  <p:slideViewPr>
    <p:cSldViewPr>
      <p:cViewPr>
        <p:scale>
          <a:sx n="80" d="100"/>
          <a:sy n="80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07075-1DCD-4965-AAE5-D96A92B1A6A6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41CA-BDC7-4210-9629-0F3D6E350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360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FBA62-8476-4E2A-9D48-DE91BA1BB7CC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FC5CE-7EF7-462C-B443-0F8DAFAA6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626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5F7810-D616-4FF1-82EA-35CDA9C71E52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66C92-A6E8-454C-9079-483D36E56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67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5F7810-D616-4FF1-82EA-35CDA9C71E52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66C92-A6E8-454C-9079-483D36E56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66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FBA62-8476-4E2A-9D48-DE91BA1BB7CC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FC5CE-7EF7-462C-B443-0F8DAFAA6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750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FBA62-8476-4E2A-9D48-DE91BA1BB7CC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FC5CE-7EF7-462C-B443-0F8DAFAA6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89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5F7810-D616-4FF1-82EA-35CDA9C71E52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66C92-A6E8-454C-9079-483D36E56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680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5F7810-D616-4FF1-82EA-35CDA9C71E52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66C92-A6E8-454C-9079-483D36E56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560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5F7810-D616-4FF1-82EA-35CDA9C71E52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66C92-A6E8-454C-9079-483D36E56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056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FBA62-8476-4E2A-9D48-DE91BA1BB7CC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FC5CE-7EF7-462C-B443-0F8DAFAA6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18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5F7810-D616-4FF1-82EA-35CDA9C71E52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66C92-A6E8-454C-9079-483D36E56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499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5F7810-D616-4FF1-82EA-35CDA9C71E52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66C92-A6E8-454C-9079-483D36E56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749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F7810-D616-4FF1-82EA-35CDA9C71E52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25D66C92-A6E8-454C-9079-483D36E564F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04664"/>
            <a:ext cx="7772400" cy="1470025"/>
          </a:xfrm>
        </p:spPr>
        <p:txBody>
          <a:bodyPr/>
          <a:lstStyle/>
          <a:p>
            <a:r>
              <a:rPr lang="ru-RU" dirty="0"/>
              <a:t>Александр Невский – великий защитник древней Руси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077072"/>
            <a:ext cx="5148064" cy="1596380"/>
          </a:xfrm>
        </p:spPr>
        <p:txBody>
          <a:bodyPr/>
          <a:lstStyle/>
          <a:p>
            <a:r>
              <a:rPr lang="ru-RU" sz="2800" dirty="0" smtClean="0"/>
              <a:t>Подготовила: педагог-психолог</a:t>
            </a:r>
          </a:p>
          <a:p>
            <a:r>
              <a:rPr lang="ru-RU" sz="2800" dirty="0" smtClean="0"/>
              <a:t>Кузнецова М.В.</a:t>
            </a:r>
            <a:endParaRPr lang="ru-RU" sz="2800" dirty="0"/>
          </a:p>
        </p:txBody>
      </p:sp>
      <p:pic>
        <p:nvPicPr>
          <p:cNvPr id="16386" name="Picture 2" descr="C:\Users\Admin\Downloads\c1821e83d3a7f0cf67afb1272911cec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374441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19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dmin\Downloads\pochemu-knyaz-aleksandr-yaroslavich-poluchil-prozvishhe-nevskij-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92088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86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Невская битва</a:t>
            </a:r>
            <a:endParaRPr lang="ru-RU" dirty="0"/>
          </a:p>
        </p:txBody>
      </p:sp>
      <p:pic>
        <p:nvPicPr>
          <p:cNvPr id="4" name="Picture 2" descr="http://fs101.jpe.ru/54cf/3698131_1fafbdf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6" y="1052736"/>
            <a:ext cx="5635545" cy="386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639" y="1406432"/>
            <a:ext cx="3407670" cy="479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1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dirty="0" smtClean="0"/>
              <a:t>Ледовое побоище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8280920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07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0688"/>
            <a:ext cx="8805216" cy="440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1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37" y="1196752"/>
            <a:ext cx="8926901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98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29044"/>
            <a:ext cx="8769886" cy="470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9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dirty="0" smtClean="0"/>
              <a:t>Победа над немцами</a:t>
            </a:r>
            <a:endParaRPr lang="ru-RU" dirty="0"/>
          </a:p>
        </p:txBody>
      </p:sp>
      <p:pic>
        <p:nvPicPr>
          <p:cNvPr id="8194" name="Picture 2" descr="C:\Users\PC\Desktop\александр невский\1471506357_savin-a.i.-alesandr-nevskiy-1998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3" y="910604"/>
            <a:ext cx="8936505" cy="4390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58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ownloads\EkHRul2WkAI-Cu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920879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02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dmin\Downloads\1632089_10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424936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00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 smtClean="0"/>
              <a:t>Свято-Троицкая Александро-Невская лавра</a:t>
            </a:r>
            <a:endParaRPr lang="ru-RU" sz="3200" dirty="0"/>
          </a:p>
        </p:txBody>
      </p:sp>
      <p:pic>
        <p:nvPicPr>
          <p:cNvPr id="10242" name="Picture 2" descr="C:\Users\PC\Desktop\александр невский\ee7fd081eebb303536059149b8086de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0" y="964228"/>
            <a:ext cx="2547396" cy="4887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896" y="989546"/>
            <a:ext cx="6489100" cy="486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1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dmin\Downloads\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24935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78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Admin\Downloads\a8ed6327141e012f2da3708162d9e9f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28092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32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Admin\Downloads\D7WWb7FJ5V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13690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45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32040" cy="1715380"/>
          </a:xfrm>
        </p:spPr>
        <p:txBody>
          <a:bodyPr/>
          <a:lstStyle/>
          <a:p>
            <a:pPr algn="l"/>
            <a:r>
              <a:rPr lang="ru-RU" sz="4000" dirty="0" smtClean="0"/>
              <a:t>«О витязь, делами гордится великий народ!»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15380"/>
            <a:ext cx="3621949" cy="48292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453" y="2708919"/>
            <a:ext cx="5376599" cy="40324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515" y="0"/>
            <a:ext cx="2610612" cy="2757689"/>
          </a:xfrm>
          <a:prstGeom prst="rect">
            <a:avLst/>
          </a:prstGeom>
        </p:spPr>
      </p:pic>
      <p:pic>
        <p:nvPicPr>
          <p:cNvPr id="7" name="Picture 4" descr="Badge_to_Order_St_Alexander_Nevsky_1820-18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39400" y="44624"/>
            <a:ext cx="1778352" cy="2664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297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692696"/>
            <a:ext cx="511256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http://varvar.ru/arhiv/slovo/images/russkie_dospehi1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64088" y="620688"/>
            <a:ext cx="3456384" cy="61350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970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PC\Desktop\александр невский\958646.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5931"/>
            <a:ext cx="4824536" cy="660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63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Переславль-Залесский</a:t>
            </a:r>
            <a:endParaRPr lang="ru-RU" dirty="0"/>
          </a:p>
        </p:txBody>
      </p:sp>
      <p:pic>
        <p:nvPicPr>
          <p:cNvPr id="2050" name="Picture 2" descr="C:\Users\Admin\Downloads\pereslavly-zalesskij-6201-2-e1b-sm1-t3ru-20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96752"/>
            <a:ext cx="4464496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58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PC\Desktop\александр невский\e51b6f8773a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20891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89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PC\Desktop\александр невский\main_413637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06489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20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-99392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C:\Users\Admin\Downloads\main_502127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51973"/>
            <a:ext cx="4748779" cy="590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PC\Desktop\александр невский\main_492833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51973"/>
            <a:ext cx="4104456" cy="578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10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C\Desktop\александр невский\hello_html_m734605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6944"/>
            <a:ext cx="4710410" cy="608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PC\Desktop\александр невский\загруженно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542" y="253056"/>
            <a:ext cx="3887152" cy="576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99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Admin\Downloads\44a447dc07832e48e3452f89f5ec438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885698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00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Downloads\DiIhmChX4AAxiX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13690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49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Тема16</Template>
  <TotalTime>478</TotalTime>
  <Words>33</Words>
  <Application>Microsoft Office PowerPoint</Application>
  <PresentationFormat>Экран (4:3)</PresentationFormat>
  <Paragraphs>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Тема16</vt:lpstr>
      <vt:lpstr>Александр Невский – великий защитник древней Руси</vt:lpstr>
      <vt:lpstr>Презентация PowerPoint</vt:lpstr>
      <vt:lpstr>Переславль-Залесский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Невская битва</vt:lpstr>
      <vt:lpstr>Ледовое побоище</vt:lpstr>
      <vt:lpstr>Презентация PowerPoint</vt:lpstr>
      <vt:lpstr>Презентация PowerPoint</vt:lpstr>
      <vt:lpstr>Презентация PowerPoint</vt:lpstr>
      <vt:lpstr>Победа над немцами</vt:lpstr>
      <vt:lpstr>Презентация PowerPoint</vt:lpstr>
      <vt:lpstr>Презентация PowerPoint</vt:lpstr>
      <vt:lpstr>Свято-Троицкая Александро-Невская лавра</vt:lpstr>
      <vt:lpstr>Презентация PowerPoint</vt:lpstr>
      <vt:lpstr>Презентация PowerPoint</vt:lpstr>
      <vt:lpstr>«О витязь, делами гордится великий народ!»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Святой князь Александр Невский – защитник земли русской</dc:title>
  <dc:creator>PC</dc:creator>
  <cp:lastModifiedBy>Марина</cp:lastModifiedBy>
  <cp:revision>28</cp:revision>
  <dcterms:created xsi:type="dcterms:W3CDTF">2018-03-29T10:08:59Z</dcterms:created>
  <dcterms:modified xsi:type="dcterms:W3CDTF">2021-01-17T15:04:32Z</dcterms:modified>
</cp:coreProperties>
</file>