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99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71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FDC305-87B3-4244-BC46-CBE50C3EBE9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F1FCB4-756E-4840-9720-91CEB60A2502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Личные</a:t>
          </a:r>
        </a:p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письма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6AE339-309B-4671-92AC-A56846E1E383}" type="parTrans" cxnId="{6B089C64-BC46-4F0A-BFEF-B9A4C9043C8B}">
      <dgm:prSet/>
      <dgm:spPr/>
      <dgm:t>
        <a:bodyPr/>
        <a:lstStyle/>
        <a:p>
          <a:endParaRPr lang="ru-RU"/>
        </a:p>
      </dgm:t>
    </dgm:pt>
    <dgm:pt modelId="{AE690322-989E-4DF4-8DD2-734607AC27D9}" type="sibTrans" cxnId="{6B089C64-BC46-4F0A-BFEF-B9A4C9043C8B}">
      <dgm:prSet/>
      <dgm:spPr/>
      <dgm:t>
        <a:bodyPr/>
        <a:lstStyle/>
        <a:p>
          <a:endParaRPr lang="ru-RU"/>
        </a:p>
      </dgm:t>
    </dgm:pt>
    <dgm:pt modelId="{C8D29B09-3C6F-41A4-936B-1B80F63AD88D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Письма -поздравления</a:t>
          </a:r>
          <a:r>
            <a:rPr lang="ru-RU" sz="1500" b="1" dirty="0" smtClean="0"/>
            <a:t>.</a:t>
          </a:r>
          <a:endParaRPr lang="ru-RU" sz="1500" b="1" dirty="0"/>
        </a:p>
      </dgm:t>
    </dgm:pt>
    <dgm:pt modelId="{C159A224-1941-4D70-9A8C-1B6910555F7A}" type="parTrans" cxnId="{C38E301A-D1A7-444A-B68D-72A336107316}">
      <dgm:prSet/>
      <dgm:spPr/>
      <dgm:t>
        <a:bodyPr/>
        <a:lstStyle/>
        <a:p>
          <a:endParaRPr lang="ru-RU"/>
        </a:p>
      </dgm:t>
    </dgm:pt>
    <dgm:pt modelId="{4EAEFBFF-7E3B-4E1F-BE8E-C36A7342BB69}" type="sibTrans" cxnId="{C38E301A-D1A7-444A-B68D-72A336107316}">
      <dgm:prSet/>
      <dgm:spPr/>
      <dgm:t>
        <a:bodyPr/>
        <a:lstStyle/>
        <a:p>
          <a:endParaRPr lang="ru-RU"/>
        </a:p>
      </dgm:t>
    </dgm:pt>
    <dgm:pt modelId="{16E1834B-2EB7-4F13-999B-F2A3361B82B0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Письма – пожелания</a:t>
          </a:r>
          <a:r>
            <a:rPr lang="ru-RU" sz="2400" b="1" dirty="0" smtClean="0"/>
            <a:t>.</a:t>
          </a:r>
          <a:endParaRPr lang="ru-RU" sz="2400" b="1" dirty="0"/>
        </a:p>
      </dgm:t>
    </dgm:pt>
    <dgm:pt modelId="{42EE3B7F-5A9B-4F56-8B69-F716438AD3EE}" type="parTrans" cxnId="{D7DDE681-814C-476C-BEA2-C1E669328D5A}">
      <dgm:prSet/>
      <dgm:spPr/>
      <dgm:t>
        <a:bodyPr/>
        <a:lstStyle/>
        <a:p>
          <a:endParaRPr lang="ru-RU"/>
        </a:p>
      </dgm:t>
    </dgm:pt>
    <dgm:pt modelId="{462CFA32-61E9-4173-B536-F61C90396983}" type="sibTrans" cxnId="{D7DDE681-814C-476C-BEA2-C1E669328D5A}">
      <dgm:prSet/>
      <dgm:spPr/>
      <dgm:t>
        <a:bodyPr/>
        <a:lstStyle/>
        <a:p>
          <a:endParaRPr lang="ru-RU"/>
        </a:p>
      </dgm:t>
    </dgm:pt>
    <dgm:pt modelId="{2E9A5143-5A50-4AA7-B262-583629B96E6C}">
      <dgm:prSet phldrT="[Текст]" custT="1"/>
      <dgm:spPr/>
      <dgm:t>
        <a:bodyPr/>
        <a:lstStyle/>
        <a:p>
          <a:endParaRPr lang="ru-RU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Письма –</a:t>
          </a:r>
        </a:p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информации</a:t>
          </a:r>
        </a:p>
        <a:p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ообщение</a:t>
          </a:r>
          <a:r>
            <a: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78E3AE-632A-44B6-BF4B-3C48B52ECBE0}" type="parTrans" cxnId="{3087D11C-2194-456B-AEE6-A7A9480DE817}">
      <dgm:prSet/>
      <dgm:spPr/>
      <dgm:t>
        <a:bodyPr/>
        <a:lstStyle/>
        <a:p>
          <a:endParaRPr lang="ru-RU"/>
        </a:p>
      </dgm:t>
    </dgm:pt>
    <dgm:pt modelId="{70F715C1-B5B3-43C0-96E6-479AAB3F2964}" type="sibTrans" cxnId="{3087D11C-2194-456B-AEE6-A7A9480DE817}">
      <dgm:prSet/>
      <dgm:spPr/>
      <dgm:t>
        <a:bodyPr/>
        <a:lstStyle/>
        <a:p>
          <a:endParaRPr lang="ru-RU"/>
        </a:p>
      </dgm:t>
    </dgm:pt>
    <dgm:pt modelId="{AC29F3F7-75E7-498E-9D7B-B1FCC45E236C}" type="pres">
      <dgm:prSet presAssocID="{65FDC305-87B3-4244-BC46-CBE50C3EBE9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B31AD2-E384-4D47-8F51-427F703E6AD3}" type="pres">
      <dgm:prSet presAssocID="{9CF1FCB4-756E-4840-9720-91CEB60A2502}" presName="hierRoot1" presStyleCnt="0">
        <dgm:presLayoutVars>
          <dgm:hierBranch val="init"/>
        </dgm:presLayoutVars>
      </dgm:prSet>
      <dgm:spPr/>
    </dgm:pt>
    <dgm:pt modelId="{1BF167E4-B54F-44CC-8F30-E350CD306A2F}" type="pres">
      <dgm:prSet presAssocID="{9CF1FCB4-756E-4840-9720-91CEB60A2502}" presName="rootComposite1" presStyleCnt="0"/>
      <dgm:spPr/>
    </dgm:pt>
    <dgm:pt modelId="{1C715C71-3333-40B6-9ADC-254951AA4B1B}" type="pres">
      <dgm:prSet presAssocID="{9CF1FCB4-756E-4840-9720-91CEB60A2502}" presName="rootText1" presStyleLbl="node0" presStyleIdx="0" presStyleCnt="1" custLinFactNeighborX="1444" custLinFactNeighborY="78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7401EA-C2EC-4F2B-8F40-6DB0CA0E9823}" type="pres">
      <dgm:prSet presAssocID="{9CF1FCB4-756E-4840-9720-91CEB60A250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22FA0BA-FABB-43E2-849A-2832A74165CA}" type="pres">
      <dgm:prSet presAssocID="{9CF1FCB4-756E-4840-9720-91CEB60A2502}" presName="hierChild2" presStyleCnt="0"/>
      <dgm:spPr/>
    </dgm:pt>
    <dgm:pt modelId="{711ADCBE-528C-44AB-8346-66B27EE57841}" type="pres">
      <dgm:prSet presAssocID="{C159A224-1941-4D70-9A8C-1B6910555F7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BD10500D-FA98-4D4F-85C4-3A46D3B6AFBF}" type="pres">
      <dgm:prSet presAssocID="{C8D29B09-3C6F-41A4-936B-1B80F63AD88D}" presName="hierRoot2" presStyleCnt="0">
        <dgm:presLayoutVars>
          <dgm:hierBranch val="init"/>
        </dgm:presLayoutVars>
      </dgm:prSet>
      <dgm:spPr/>
    </dgm:pt>
    <dgm:pt modelId="{F14A77EF-F57B-4075-8BD3-AEE073B786B0}" type="pres">
      <dgm:prSet presAssocID="{C8D29B09-3C6F-41A4-936B-1B80F63AD88D}" presName="rootComposite" presStyleCnt="0"/>
      <dgm:spPr/>
    </dgm:pt>
    <dgm:pt modelId="{0E28ECF2-F4E0-4D82-9C1B-228E36E84D28}" type="pres">
      <dgm:prSet presAssocID="{C8D29B09-3C6F-41A4-936B-1B80F63AD88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13CE8A-131B-428D-9F91-381DAE4AC82E}" type="pres">
      <dgm:prSet presAssocID="{C8D29B09-3C6F-41A4-936B-1B80F63AD88D}" presName="rootConnector" presStyleLbl="node2" presStyleIdx="0" presStyleCnt="3"/>
      <dgm:spPr/>
      <dgm:t>
        <a:bodyPr/>
        <a:lstStyle/>
        <a:p>
          <a:endParaRPr lang="ru-RU"/>
        </a:p>
      </dgm:t>
    </dgm:pt>
    <dgm:pt modelId="{ACA1FC5A-8C19-4BAD-A1A0-096334585FFA}" type="pres">
      <dgm:prSet presAssocID="{C8D29B09-3C6F-41A4-936B-1B80F63AD88D}" presName="hierChild4" presStyleCnt="0"/>
      <dgm:spPr/>
    </dgm:pt>
    <dgm:pt modelId="{7DEBA7CD-904B-498D-8F79-309D89DB6447}" type="pres">
      <dgm:prSet presAssocID="{C8D29B09-3C6F-41A4-936B-1B80F63AD88D}" presName="hierChild5" presStyleCnt="0"/>
      <dgm:spPr/>
    </dgm:pt>
    <dgm:pt modelId="{87C43582-D144-40C3-8CA6-E3B656A5A5BC}" type="pres">
      <dgm:prSet presAssocID="{42EE3B7F-5A9B-4F56-8B69-F716438AD3EE}" presName="Name37" presStyleLbl="parChTrans1D2" presStyleIdx="1" presStyleCnt="3"/>
      <dgm:spPr/>
      <dgm:t>
        <a:bodyPr/>
        <a:lstStyle/>
        <a:p>
          <a:endParaRPr lang="ru-RU"/>
        </a:p>
      </dgm:t>
    </dgm:pt>
    <dgm:pt modelId="{B9C99F7C-1977-4FB9-8272-A6404E1E9B79}" type="pres">
      <dgm:prSet presAssocID="{16E1834B-2EB7-4F13-999B-F2A3361B82B0}" presName="hierRoot2" presStyleCnt="0">
        <dgm:presLayoutVars>
          <dgm:hierBranch val="init"/>
        </dgm:presLayoutVars>
      </dgm:prSet>
      <dgm:spPr/>
    </dgm:pt>
    <dgm:pt modelId="{C964AD78-144E-4F76-BADE-E588356D54F0}" type="pres">
      <dgm:prSet presAssocID="{16E1834B-2EB7-4F13-999B-F2A3361B82B0}" presName="rootComposite" presStyleCnt="0"/>
      <dgm:spPr/>
    </dgm:pt>
    <dgm:pt modelId="{DFE1D2A7-4BBE-43E5-9BCB-7ED1F14ACF0F}" type="pres">
      <dgm:prSet presAssocID="{16E1834B-2EB7-4F13-999B-F2A3361B82B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B90178-260B-4EEF-9693-B19A6CEB6F08}" type="pres">
      <dgm:prSet presAssocID="{16E1834B-2EB7-4F13-999B-F2A3361B82B0}" presName="rootConnector" presStyleLbl="node2" presStyleIdx="1" presStyleCnt="3"/>
      <dgm:spPr/>
      <dgm:t>
        <a:bodyPr/>
        <a:lstStyle/>
        <a:p>
          <a:endParaRPr lang="ru-RU"/>
        </a:p>
      </dgm:t>
    </dgm:pt>
    <dgm:pt modelId="{97549619-5DDA-4F3E-B636-7FB61745A579}" type="pres">
      <dgm:prSet presAssocID="{16E1834B-2EB7-4F13-999B-F2A3361B82B0}" presName="hierChild4" presStyleCnt="0"/>
      <dgm:spPr/>
    </dgm:pt>
    <dgm:pt modelId="{3DB14111-4510-4E53-B9D2-BD3C79377844}" type="pres">
      <dgm:prSet presAssocID="{16E1834B-2EB7-4F13-999B-F2A3361B82B0}" presName="hierChild5" presStyleCnt="0"/>
      <dgm:spPr/>
    </dgm:pt>
    <dgm:pt modelId="{227924BA-4F2E-4FF8-BB1F-A5DE3555DEA4}" type="pres">
      <dgm:prSet presAssocID="{6578E3AE-632A-44B6-BF4B-3C48B52ECBE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0736D85-836E-4A99-AE9C-CFA4D672607B}" type="pres">
      <dgm:prSet presAssocID="{2E9A5143-5A50-4AA7-B262-583629B96E6C}" presName="hierRoot2" presStyleCnt="0">
        <dgm:presLayoutVars>
          <dgm:hierBranch val="init"/>
        </dgm:presLayoutVars>
      </dgm:prSet>
      <dgm:spPr/>
    </dgm:pt>
    <dgm:pt modelId="{2E3AB49C-5AE6-4723-AEDB-4AB976ACF912}" type="pres">
      <dgm:prSet presAssocID="{2E9A5143-5A50-4AA7-B262-583629B96E6C}" presName="rootComposite" presStyleCnt="0"/>
      <dgm:spPr/>
    </dgm:pt>
    <dgm:pt modelId="{09949C2B-0535-4364-ABAB-B951D8D8E9F3}" type="pres">
      <dgm:prSet presAssocID="{2E9A5143-5A50-4AA7-B262-583629B96E6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4EA7B2-A70F-4C47-8518-B7389034439B}" type="pres">
      <dgm:prSet presAssocID="{2E9A5143-5A50-4AA7-B262-583629B96E6C}" presName="rootConnector" presStyleLbl="node2" presStyleIdx="2" presStyleCnt="3"/>
      <dgm:spPr/>
      <dgm:t>
        <a:bodyPr/>
        <a:lstStyle/>
        <a:p>
          <a:endParaRPr lang="ru-RU"/>
        </a:p>
      </dgm:t>
    </dgm:pt>
    <dgm:pt modelId="{035DDC38-49E3-4C8E-AB62-8AB07B29B3E8}" type="pres">
      <dgm:prSet presAssocID="{2E9A5143-5A50-4AA7-B262-583629B96E6C}" presName="hierChild4" presStyleCnt="0"/>
      <dgm:spPr/>
    </dgm:pt>
    <dgm:pt modelId="{B4A3D0A3-BDEA-40B2-AD11-0B83E6E8D368}" type="pres">
      <dgm:prSet presAssocID="{2E9A5143-5A50-4AA7-B262-583629B96E6C}" presName="hierChild5" presStyleCnt="0"/>
      <dgm:spPr/>
    </dgm:pt>
    <dgm:pt modelId="{04CA47F4-6EEE-4413-BB03-2C6E9E2B82D7}" type="pres">
      <dgm:prSet presAssocID="{9CF1FCB4-756E-4840-9720-91CEB60A2502}" presName="hierChild3" presStyleCnt="0"/>
      <dgm:spPr/>
    </dgm:pt>
  </dgm:ptLst>
  <dgm:cxnLst>
    <dgm:cxn modelId="{24CABE26-B8D9-48E5-B430-70D4B413C185}" type="presOf" srcId="{C8D29B09-3C6F-41A4-936B-1B80F63AD88D}" destId="{0E28ECF2-F4E0-4D82-9C1B-228E36E84D28}" srcOrd="0" destOrd="0" presId="urn:microsoft.com/office/officeart/2005/8/layout/orgChart1"/>
    <dgm:cxn modelId="{4D712419-17C7-4FA1-95B7-FC2B2B1B614F}" type="presOf" srcId="{2E9A5143-5A50-4AA7-B262-583629B96E6C}" destId="{09949C2B-0535-4364-ABAB-B951D8D8E9F3}" srcOrd="0" destOrd="0" presId="urn:microsoft.com/office/officeart/2005/8/layout/orgChart1"/>
    <dgm:cxn modelId="{D7DDE681-814C-476C-BEA2-C1E669328D5A}" srcId="{9CF1FCB4-756E-4840-9720-91CEB60A2502}" destId="{16E1834B-2EB7-4F13-999B-F2A3361B82B0}" srcOrd="1" destOrd="0" parTransId="{42EE3B7F-5A9B-4F56-8B69-F716438AD3EE}" sibTransId="{462CFA32-61E9-4173-B536-F61C90396983}"/>
    <dgm:cxn modelId="{D2EBE7A0-E6CF-4457-815E-95752F035F77}" type="presOf" srcId="{2E9A5143-5A50-4AA7-B262-583629B96E6C}" destId="{324EA7B2-A70F-4C47-8518-B7389034439B}" srcOrd="1" destOrd="0" presId="urn:microsoft.com/office/officeart/2005/8/layout/orgChart1"/>
    <dgm:cxn modelId="{4538DB93-7B59-4B84-AF6C-0BC684C3E5E4}" type="presOf" srcId="{C159A224-1941-4D70-9A8C-1B6910555F7A}" destId="{711ADCBE-528C-44AB-8346-66B27EE57841}" srcOrd="0" destOrd="0" presId="urn:microsoft.com/office/officeart/2005/8/layout/orgChart1"/>
    <dgm:cxn modelId="{E3E09536-5715-4FE4-84FC-E5335841D46C}" type="presOf" srcId="{9CF1FCB4-756E-4840-9720-91CEB60A2502}" destId="{D57401EA-C2EC-4F2B-8F40-6DB0CA0E9823}" srcOrd="1" destOrd="0" presId="urn:microsoft.com/office/officeart/2005/8/layout/orgChart1"/>
    <dgm:cxn modelId="{3087D11C-2194-456B-AEE6-A7A9480DE817}" srcId="{9CF1FCB4-756E-4840-9720-91CEB60A2502}" destId="{2E9A5143-5A50-4AA7-B262-583629B96E6C}" srcOrd="2" destOrd="0" parTransId="{6578E3AE-632A-44B6-BF4B-3C48B52ECBE0}" sibTransId="{70F715C1-B5B3-43C0-96E6-479AAB3F2964}"/>
    <dgm:cxn modelId="{4CF828DE-53A5-428F-89C0-8B6F3AB98845}" type="presOf" srcId="{9CF1FCB4-756E-4840-9720-91CEB60A2502}" destId="{1C715C71-3333-40B6-9ADC-254951AA4B1B}" srcOrd="0" destOrd="0" presId="urn:microsoft.com/office/officeart/2005/8/layout/orgChart1"/>
    <dgm:cxn modelId="{C29C1B26-58A1-4689-95A8-13657C2D612F}" type="presOf" srcId="{65FDC305-87B3-4244-BC46-CBE50C3EBE99}" destId="{AC29F3F7-75E7-498E-9D7B-B1FCC45E236C}" srcOrd="0" destOrd="0" presId="urn:microsoft.com/office/officeart/2005/8/layout/orgChart1"/>
    <dgm:cxn modelId="{6B089C64-BC46-4F0A-BFEF-B9A4C9043C8B}" srcId="{65FDC305-87B3-4244-BC46-CBE50C3EBE99}" destId="{9CF1FCB4-756E-4840-9720-91CEB60A2502}" srcOrd="0" destOrd="0" parTransId="{426AE339-309B-4671-92AC-A56846E1E383}" sibTransId="{AE690322-989E-4DF4-8DD2-734607AC27D9}"/>
    <dgm:cxn modelId="{896A9965-EC8E-483F-AEC4-B90FA33C0E4C}" type="presOf" srcId="{6578E3AE-632A-44B6-BF4B-3C48B52ECBE0}" destId="{227924BA-4F2E-4FF8-BB1F-A5DE3555DEA4}" srcOrd="0" destOrd="0" presId="urn:microsoft.com/office/officeart/2005/8/layout/orgChart1"/>
    <dgm:cxn modelId="{C38E301A-D1A7-444A-B68D-72A336107316}" srcId="{9CF1FCB4-756E-4840-9720-91CEB60A2502}" destId="{C8D29B09-3C6F-41A4-936B-1B80F63AD88D}" srcOrd="0" destOrd="0" parTransId="{C159A224-1941-4D70-9A8C-1B6910555F7A}" sibTransId="{4EAEFBFF-7E3B-4E1F-BE8E-C36A7342BB69}"/>
    <dgm:cxn modelId="{91812475-A6B2-4BF0-AA1E-C1D14AB090B2}" type="presOf" srcId="{16E1834B-2EB7-4F13-999B-F2A3361B82B0}" destId="{DFE1D2A7-4BBE-43E5-9BCB-7ED1F14ACF0F}" srcOrd="0" destOrd="0" presId="urn:microsoft.com/office/officeart/2005/8/layout/orgChart1"/>
    <dgm:cxn modelId="{7587E5A9-48EC-4864-AD53-6B8F100E6133}" type="presOf" srcId="{42EE3B7F-5A9B-4F56-8B69-F716438AD3EE}" destId="{87C43582-D144-40C3-8CA6-E3B656A5A5BC}" srcOrd="0" destOrd="0" presId="urn:microsoft.com/office/officeart/2005/8/layout/orgChart1"/>
    <dgm:cxn modelId="{8777837D-F406-46D8-A320-5839247E3A77}" type="presOf" srcId="{C8D29B09-3C6F-41A4-936B-1B80F63AD88D}" destId="{B513CE8A-131B-428D-9F91-381DAE4AC82E}" srcOrd="1" destOrd="0" presId="urn:microsoft.com/office/officeart/2005/8/layout/orgChart1"/>
    <dgm:cxn modelId="{004CD7FB-A58D-4252-967E-F1F699257DD9}" type="presOf" srcId="{16E1834B-2EB7-4F13-999B-F2A3361B82B0}" destId="{9BB90178-260B-4EEF-9693-B19A6CEB6F08}" srcOrd="1" destOrd="0" presId="urn:microsoft.com/office/officeart/2005/8/layout/orgChart1"/>
    <dgm:cxn modelId="{7D07D97F-F9BD-404D-B5A9-04C64B88804C}" type="presParOf" srcId="{AC29F3F7-75E7-498E-9D7B-B1FCC45E236C}" destId="{C5B31AD2-E384-4D47-8F51-427F703E6AD3}" srcOrd="0" destOrd="0" presId="urn:microsoft.com/office/officeart/2005/8/layout/orgChart1"/>
    <dgm:cxn modelId="{00212974-2968-4F88-8849-B0C3EEE0F910}" type="presParOf" srcId="{C5B31AD2-E384-4D47-8F51-427F703E6AD3}" destId="{1BF167E4-B54F-44CC-8F30-E350CD306A2F}" srcOrd="0" destOrd="0" presId="urn:microsoft.com/office/officeart/2005/8/layout/orgChart1"/>
    <dgm:cxn modelId="{899BD857-3844-4F6F-ADF8-FCF74D1C4D11}" type="presParOf" srcId="{1BF167E4-B54F-44CC-8F30-E350CD306A2F}" destId="{1C715C71-3333-40B6-9ADC-254951AA4B1B}" srcOrd="0" destOrd="0" presId="urn:microsoft.com/office/officeart/2005/8/layout/orgChart1"/>
    <dgm:cxn modelId="{F206623A-97F1-4A06-BA13-7CEEE576B98E}" type="presParOf" srcId="{1BF167E4-B54F-44CC-8F30-E350CD306A2F}" destId="{D57401EA-C2EC-4F2B-8F40-6DB0CA0E9823}" srcOrd="1" destOrd="0" presId="urn:microsoft.com/office/officeart/2005/8/layout/orgChart1"/>
    <dgm:cxn modelId="{A56FFB2B-9A44-4D52-9B12-39580FF26813}" type="presParOf" srcId="{C5B31AD2-E384-4D47-8F51-427F703E6AD3}" destId="{E22FA0BA-FABB-43E2-849A-2832A74165CA}" srcOrd="1" destOrd="0" presId="urn:microsoft.com/office/officeart/2005/8/layout/orgChart1"/>
    <dgm:cxn modelId="{367877E0-D80C-4062-91B9-BF5D0B5CFE90}" type="presParOf" srcId="{E22FA0BA-FABB-43E2-849A-2832A74165CA}" destId="{711ADCBE-528C-44AB-8346-66B27EE57841}" srcOrd="0" destOrd="0" presId="urn:microsoft.com/office/officeart/2005/8/layout/orgChart1"/>
    <dgm:cxn modelId="{79902F02-346B-4352-B103-CD2196BB5CDC}" type="presParOf" srcId="{E22FA0BA-FABB-43E2-849A-2832A74165CA}" destId="{BD10500D-FA98-4D4F-85C4-3A46D3B6AFBF}" srcOrd="1" destOrd="0" presId="urn:microsoft.com/office/officeart/2005/8/layout/orgChart1"/>
    <dgm:cxn modelId="{840C7862-40FA-471B-A1CA-2AEFB03CD4B4}" type="presParOf" srcId="{BD10500D-FA98-4D4F-85C4-3A46D3B6AFBF}" destId="{F14A77EF-F57B-4075-8BD3-AEE073B786B0}" srcOrd="0" destOrd="0" presId="urn:microsoft.com/office/officeart/2005/8/layout/orgChart1"/>
    <dgm:cxn modelId="{7878D065-14A2-47E3-BFE8-60010D9A0D78}" type="presParOf" srcId="{F14A77EF-F57B-4075-8BD3-AEE073B786B0}" destId="{0E28ECF2-F4E0-4D82-9C1B-228E36E84D28}" srcOrd="0" destOrd="0" presId="urn:microsoft.com/office/officeart/2005/8/layout/orgChart1"/>
    <dgm:cxn modelId="{DB706D5A-60EF-416F-ADA6-C4C66420137B}" type="presParOf" srcId="{F14A77EF-F57B-4075-8BD3-AEE073B786B0}" destId="{B513CE8A-131B-428D-9F91-381DAE4AC82E}" srcOrd="1" destOrd="0" presId="urn:microsoft.com/office/officeart/2005/8/layout/orgChart1"/>
    <dgm:cxn modelId="{A507D0CC-21A1-4F45-BE1F-E20D4F7A6545}" type="presParOf" srcId="{BD10500D-FA98-4D4F-85C4-3A46D3B6AFBF}" destId="{ACA1FC5A-8C19-4BAD-A1A0-096334585FFA}" srcOrd="1" destOrd="0" presId="urn:microsoft.com/office/officeart/2005/8/layout/orgChart1"/>
    <dgm:cxn modelId="{06B5DBDD-6867-4768-9233-5233C96F43A4}" type="presParOf" srcId="{BD10500D-FA98-4D4F-85C4-3A46D3B6AFBF}" destId="{7DEBA7CD-904B-498D-8F79-309D89DB6447}" srcOrd="2" destOrd="0" presId="urn:microsoft.com/office/officeart/2005/8/layout/orgChart1"/>
    <dgm:cxn modelId="{DA181E21-A94F-47E1-8E66-E7AA47A825EE}" type="presParOf" srcId="{E22FA0BA-FABB-43E2-849A-2832A74165CA}" destId="{87C43582-D144-40C3-8CA6-E3B656A5A5BC}" srcOrd="2" destOrd="0" presId="urn:microsoft.com/office/officeart/2005/8/layout/orgChart1"/>
    <dgm:cxn modelId="{3216358C-5D99-444A-9602-334860A3B513}" type="presParOf" srcId="{E22FA0BA-FABB-43E2-849A-2832A74165CA}" destId="{B9C99F7C-1977-4FB9-8272-A6404E1E9B79}" srcOrd="3" destOrd="0" presId="urn:microsoft.com/office/officeart/2005/8/layout/orgChart1"/>
    <dgm:cxn modelId="{04EE191D-4817-4976-94A7-42E9385EFDA7}" type="presParOf" srcId="{B9C99F7C-1977-4FB9-8272-A6404E1E9B79}" destId="{C964AD78-144E-4F76-BADE-E588356D54F0}" srcOrd="0" destOrd="0" presId="urn:microsoft.com/office/officeart/2005/8/layout/orgChart1"/>
    <dgm:cxn modelId="{ED0494E2-1506-432C-8F1A-4F03ECE10A0D}" type="presParOf" srcId="{C964AD78-144E-4F76-BADE-E588356D54F0}" destId="{DFE1D2A7-4BBE-43E5-9BCB-7ED1F14ACF0F}" srcOrd="0" destOrd="0" presId="urn:microsoft.com/office/officeart/2005/8/layout/orgChart1"/>
    <dgm:cxn modelId="{073B4F5D-0F6C-4820-B047-DFCDDEA3E479}" type="presParOf" srcId="{C964AD78-144E-4F76-BADE-E588356D54F0}" destId="{9BB90178-260B-4EEF-9693-B19A6CEB6F08}" srcOrd="1" destOrd="0" presId="urn:microsoft.com/office/officeart/2005/8/layout/orgChart1"/>
    <dgm:cxn modelId="{F6A64647-D759-443A-B226-1D8C268F3F79}" type="presParOf" srcId="{B9C99F7C-1977-4FB9-8272-A6404E1E9B79}" destId="{97549619-5DDA-4F3E-B636-7FB61745A579}" srcOrd="1" destOrd="0" presId="urn:microsoft.com/office/officeart/2005/8/layout/orgChart1"/>
    <dgm:cxn modelId="{764615BA-AA0B-4E60-A212-D7D2770F0EFD}" type="presParOf" srcId="{B9C99F7C-1977-4FB9-8272-A6404E1E9B79}" destId="{3DB14111-4510-4E53-B9D2-BD3C79377844}" srcOrd="2" destOrd="0" presId="urn:microsoft.com/office/officeart/2005/8/layout/orgChart1"/>
    <dgm:cxn modelId="{44E809D3-08C5-4E03-8CC8-AE9CE96D2524}" type="presParOf" srcId="{E22FA0BA-FABB-43E2-849A-2832A74165CA}" destId="{227924BA-4F2E-4FF8-BB1F-A5DE3555DEA4}" srcOrd="4" destOrd="0" presId="urn:microsoft.com/office/officeart/2005/8/layout/orgChart1"/>
    <dgm:cxn modelId="{93DD2FC5-A54A-49E0-8A94-61D1D1B585C9}" type="presParOf" srcId="{E22FA0BA-FABB-43E2-849A-2832A74165CA}" destId="{20736D85-836E-4A99-AE9C-CFA4D672607B}" srcOrd="5" destOrd="0" presId="urn:microsoft.com/office/officeart/2005/8/layout/orgChart1"/>
    <dgm:cxn modelId="{AD4944FE-4197-499D-B6EE-295069426018}" type="presParOf" srcId="{20736D85-836E-4A99-AE9C-CFA4D672607B}" destId="{2E3AB49C-5AE6-4723-AEDB-4AB976ACF912}" srcOrd="0" destOrd="0" presId="urn:microsoft.com/office/officeart/2005/8/layout/orgChart1"/>
    <dgm:cxn modelId="{97791790-30AC-4B85-8F01-E8BB868AFBEB}" type="presParOf" srcId="{2E3AB49C-5AE6-4723-AEDB-4AB976ACF912}" destId="{09949C2B-0535-4364-ABAB-B951D8D8E9F3}" srcOrd="0" destOrd="0" presId="urn:microsoft.com/office/officeart/2005/8/layout/orgChart1"/>
    <dgm:cxn modelId="{1800A736-4091-42A2-9290-A783461F0FA3}" type="presParOf" srcId="{2E3AB49C-5AE6-4723-AEDB-4AB976ACF912}" destId="{324EA7B2-A70F-4C47-8518-B7389034439B}" srcOrd="1" destOrd="0" presId="urn:microsoft.com/office/officeart/2005/8/layout/orgChart1"/>
    <dgm:cxn modelId="{F9F591FE-7C05-4D8B-99EF-E36D28ABBA51}" type="presParOf" srcId="{20736D85-836E-4A99-AE9C-CFA4D672607B}" destId="{035DDC38-49E3-4C8E-AB62-8AB07B29B3E8}" srcOrd="1" destOrd="0" presId="urn:microsoft.com/office/officeart/2005/8/layout/orgChart1"/>
    <dgm:cxn modelId="{A67C4028-BA2E-42E9-BDBA-A78FC2C2B533}" type="presParOf" srcId="{20736D85-836E-4A99-AE9C-CFA4D672607B}" destId="{B4A3D0A3-BDEA-40B2-AD11-0B83E6E8D368}" srcOrd="2" destOrd="0" presId="urn:microsoft.com/office/officeart/2005/8/layout/orgChart1"/>
    <dgm:cxn modelId="{C785A8D1-E328-46F5-B6C9-789C6F565078}" type="presParOf" srcId="{C5B31AD2-E384-4D47-8F51-427F703E6AD3}" destId="{04CA47F4-6EEE-4413-BB03-2C6E9E2B82D7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FEF0C-3AE1-43EE-9FB7-4C2BEB182772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15F37-39D2-453F-8873-030C64BA75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749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338A0-2C49-4350-B14F-2332004E6C43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0F38E-5323-44F9-B670-6F8FC0592E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678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0F38E-5323-44F9-B670-6F8FC0592EF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6420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492896"/>
            <a:ext cx="6172200" cy="222198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писать письма.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267744" y="4941168"/>
            <a:ext cx="6172200" cy="1371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Урок русского языка в  4 классе</a:t>
            </a: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404664"/>
            <a:ext cx="3719513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005" y="64207"/>
            <a:ext cx="2205409" cy="1852543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8998">
            <a:off x="1699095" y="659439"/>
            <a:ext cx="3858578" cy="25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075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500042"/>
            <a:ext cx="7772400" cy="2724600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Письма  бывают :</a:t>
            </a:r>
          </a:p>
          <a:p>
            <a:pPr>
              <a:buFont typeface="Wingdings" pitchFamily="2" charset="2"/>
              <a:buChar char="q"/>
            </a:pP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официально-деловые</a:t>
            </a:r>
          </a:p>
          <a:p>
            <a:pPr>
              <a:buFont typeface="Wingdings" pitchFamily="2" charset="2"/>
              <a:buChar char="q"/>
            </a:pP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художественные</a:t>
            </a:r>
          </a:p>
          <a:p>
            <a:pPr>
              <a:buFont typeface="Wingdings" pitchFamily="2" charset="2"/>
              <a:buChar char="q"/>
            </a:pPr>
            <a:r>
              <a:rPr lang="ru-RU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личные</a:t>
            </a:r>
          </a:p>
          <a:p>
            <a:pPr>
              <a:buFont typeface="Wingdings" pitchFamily="2" charset="2"/>
              <a:buChar char="q"/>
            </a:pPr>
            <a:endParaRPr lang="ru-RU" sz="36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endParaRPr lang="ru-RU" sz="36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Содержимое 7" descr="postcard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143242">
            <a:off x="5838837" y="3903913"/>
            <a:ext cx="2714625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Учитель\Local Settings\Temporary Internet Files\Content.IE5\S1BCAJCT\MPj0427811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4854575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071670" y="1785926"/>
          <a:ext cx="4906963" cy="3662681"/>
        </p:xfrm>
        <a:graphic>
          <a:graphicData uri="http://schemas.openxmlformats.org/drawingml/2006/table">
            <a:tbl>
              <a:tblPr/>
              <a:tblGrid>
                <a:gridCol w="4906963"/>
              </a:tblGrid>
              <a:tr h="8032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  <a:endParaRPr kumimoji="0" lang="ru-RU" sz="5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07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Основная часть</a:t>
                      </a:r>
                      <a:endParaRPr kumimoji="0" lang="ru-RU" sz="5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Концовка</a:t>
                      </a:r>
                      <a:endParaRPr kumimoji="0" lang="ru-RU" sz="5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Приписка</a:t>
                      </a:r>
                      <a:endParaRPr kumimoji="0" lang="ru-RU" sz="5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00100" y="500042"/>
            <a:ext cx="50968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Структура письма</a:t>
            </a:r>
            <a:endParaRPr lang="ru-RU" sz="4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52541353"/>
              </p:ext>
            </p:extLst>
          </p:nvPr>
        </p:nvGraphicFramePr>
        <p:xfrm>
          <a:off x="285720" y="714356"/>
          <a:ext cx="843592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3357586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      «Дорогие дети!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    От души желаю вам, хорошие маленькие люди, будьте всю жизнь чутки и отзывчивы к чужому горю. Будьте здоровы, любите друг друга. Крепко жму ваши лапки, да будут они честны и сильны.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                                                 М. Горький».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</a:b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4357694"/>
            <a:ext cx="3429024" cy="1509712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письмо - пожелание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10" descr="Горький и дет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95800" y="3643313"/>
            <a:ext cx="4259263" cy="2786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772400" cy="3571900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  <a:effectLst/>
              </a:rPr>
              <a:t>     «С Днём рождения, мои дорогие близнецы! </a:t>
            </a:r>
            <a:br>
              <a:rPr lang="ru-RU" sz="2800" dirty="0" smtClean="0">
                <a:solidFill>
                  <a:schemeClr val="bg1"/>
                </a:solidFill>
                <a:effectLst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</a:rPr>
              <a:t>Всегда о вас думаю, для вас собираю интересные книги. Любите нашу Родину, растите весёлыми, здоровыми, дружными, упорными в учении и труде.</a:t>
            </a:r>
            <a:br>
              <a:rPr lang="ru-RU" sz="2800" dirty="0" smtClean="0">
                <a:solidFill>
                  <a:schemeClr val="bg1"/>
                </a:solidFill>
                <a:effectLst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</a:rPr>
              <a:t>                      Любящий ваш дедушка Коля».</a:t>
            </a:r>
            <a:br>
              <a:rPr lang="ru-RU" sz="2800" dirty="0" smtClean="0">
                <a:solidFill>
                  <a:schemeClr val="bg1"/>
                </a:solidFill>
                <a:effectLst/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4500570"/>
            <a:ext cx="7772400" cy="15097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i="1" dirty="0" smtClean="0">
                <a:solidFill>
                  <a:srgbClr val="C00000"/>
                </a:solidFill>
              </a:rPr>
              <a:t>письмо - поздравление</a:t>
            </a:r>
            <a:endParaRPr lang="ru-RU" sz="40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214554"/>
            <a:ext cx="7772400" cy="2500330"/>
          </a:xfrm>
        </p:spPr>
        <p:txBody>
          <a:bodyPr/>
          <a:lstStyle/>
          <a:p>
            <a:pPr marL="914400" indent="-914400"/>
            <a:r>
              <a:rPr lang="ru-RU" sz="2800" dirty="0" smtClean="0">
                <a:solidFill>
                  <a:schemeClr val="bg1"/>
                </a:solidFill>
                <a:effectLst/>
              </a:rPr>
              <a:t>                  «Здравствуйте, дорогие мама и папа!</a:t>
            </a:r>
            <a:br>
              <a:rPr lang="ru-RU" sz="2800" dirty="0" smtClean="0">
                <a:solidFill>
                  <a:schemeClr val="bg1"/>
                </a:solidFill>
                <a:effectLst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</a:rPr>
              <a:t>Пишу вам из детского санатория «Лесная сказка». Мне тут очень нравится. </a:t>
            </a:r>
            <a:br>
              <a:rPr lang="ru-RU" sz="2800" dirty="0" smtClean="0">
                <a:solidFill>
                  <a:schemeClr val="bg1"/>
                </a:solidFill>
                <a:effectLst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</a:rPr>
              <a:t>      Когда вы приедете? Я уже соскучился по дому. Приезжайте скорее, не забудьте привезти мне кроссовки и мои любимые книги.</a:t>
            </a:r>
            <a:br>
              <a:rPr lang="ru-RU" sz="2800" dirty="0" smtClean="0">
                <a:solidFill>
                  <a:schemeClr val="bg1"/>
                </a:solidFill>
                <a:effectLst/>
              </a:rPr>
            </a:br>
            <a:r>
              <a:rPr lang="ru-RU" sz="2800" dirty="0" smtClean="0">
                <a:solidFill>
                  <a:schemeClr val="bg1"/>
                </a:solidFill>
                <a:effectLst/>
              </a:rPr>
              <a:t>               Целую. Ваш сын Владик».</a:t>
            </a:r>
            <a:r>
              <a:rPr lang="ru-RU" sz="2400" dirty="0" smtClean="0">
                <a:solidFill>
                  <a:schemeClr val="bg1"/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bg1"/>
                </a:solidFill>
                <a:effectLst/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5143512"/>
            <a:ext cx="7772400" cy="1143008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письмо-информация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357166"/>
            <a:ext cx="7772400" cy="928694"/>
          </a:xfrm>
        </p:spPr>
        <p:txBody>
          <a:bodyPr/>
          <a:lstStyle/>
          <a:p>
            <a:r>
              <a:rPr lang="ru-RU" dirty="0" smtClean="0"/>
              <a:t>    Структура  письма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643050"/>
            <a:ext cx="7772400" cy="47863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1. Приветствие. Обращение.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2. Вступление (состояние  переписки)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3. Основная часть. Новости.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4.Вопросы адресату.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5. Благодарность.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6. Пожелания,  просьбы.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7. Прощание.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  8. Концовка</a:t>
            </a:r>
            <a:endParaRPr lang="ru-RU" sz="32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85728"/>
          <a:ext cx="8072494" cy="6306838"/>
        </p:xfrm>
        <a:graphic>
          <a:graphicData uri="http://schemas.openxmlformats.org/drawingml/2006/table">
            <a:tbl>
              <a:tblPr/>
              <a:tblGrid>
                <a:gridCol w="2690539"/>
                <a:gridCol w="2690539"/>
                <a:gridCol w="2691416"/>
              </a:tblGrid>
              <a:tr h="372756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                                Структура  письма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55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Начало</a:t>
                      </a:r>
                      <a:endParaRPr lang="ru-RU" sz="20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Обращение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Состояние  переписки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7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Основная  часть</a:t>
                      </a:r>
                      <a:endParaRPr lang="ru-RU" sz="20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Новости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Вопросы  адресату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Благодарность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Просьба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Приветы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10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Концовка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Прощание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Подпись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Место  написания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Приписка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Постскриптум    Р.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428604"/>
            <a:ext cx="5088074" cy="928694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1.Обращение.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71612"/>
            <a:ext cx="4470276" cy="47149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Дорогие мама и папа!</a:t>
            </a: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Любимая бабушка!</a:t>
            </a: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Уважаемый учитель! </a:t>
            </a: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Привет, Юлька!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Здравствуйте, мои  </a:t>
            </a: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                дорогие!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Уважаемый Андрей </a:t>
            </a:r>
          </a:p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              Петрович!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pic>
        <p:nvPicPr>
          <p:cNvPr id="4" name="Picture 5" descr="C:\Documents and Settings\Учитель\Local Settings\Temporary Internet Files\Content.IE5\HGMYRBW7\MPj0422514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357430"/>
            <a:ext cx="2730500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00042"/>
            <a:ext cx="8399366" cy="1643074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       2. Начальная фраза о состоянии переписки.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285992"/>
            <a:ext cx="4684590" cy="4143404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Получил ваше письмо.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Давно не получала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                     писем.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Очень захотелось вам написать.</a:t>
            </a:r>
          </a:p>
          <a:p>
            <a:endParaRPr lang="ru-RU" dirty="0"/>
          </a:p>
        </p:txBody>
      </p:sp>
      <p:pic>
        <p:nvPicPr>
          <p:cNvPr id="4" name="Picture 6" descr="C:\Documents and Settings\Учитель\Local Settings\Temporary Internet Files\Content.IE5\S1BCAJCT\MPj0409594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86438" y="2286000"/>
            <a:ext cx="2628900" cy="393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304799"/>
            <a:ext cx="3048000" cy="4118919"/>
          </a:xfrm>
          <a:prstGeom prst="rect">
            <a:avLst/>
          </a:prstGeo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048000"/>
            <a:ext cx="3581400" cy="35814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29058" y="500042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i="1" kern="0" dirty="0" smtClean="0">
                <a:solidFill>
                  <a:srgbClr val="000000"/>
                </a:solidFill>
                <a:latin typeface="Arial"/>
              </a:rPr>
              <a:t>В середине XIX века Владимир Иванович Даль, работая над своим “Толковым словарем”, давал слову “письмо” такое разъяснение: “Письменная речь - беседа, посылаемая от одного лица к другому»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71480"/>
            <a:ext cx="7772400" cy="1643074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               3. Основное </a:t>
            </a:r>
            <a:br>
              <a:rPr lang="ru-RU" dirty="0" smtClean="0">
                <a:solidFill>
                  <a:srgbClr val="66FFFF"/>
                </a:solidFill>
                <a:effectLst/>
              </a:rPr>
            </a:br>
            <a:r>
              <a:rPr lang="ru-RU" dirty="0" smtClean="0">
                <a:solidFill>
                  <a:srgbClr val="66FFFF"/>
                </a:solidFill>
                <a:effectLst/>
              </a:rPr>
              <a:t>         содержание письма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 Расскажу о нашей жизни. У нас всё хорошо. В семье никто не болеет. Все работают. Коля, Таня, Ира и Владик учатся на «хорошо» и «отлично».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		У нас в «Огоньке» весело и мне очень нравится!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772400" cy="1214446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     4. Вопросы адресату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6256226" cy="1509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Как ваше здоровье?</a:t>
            </a:r>
          </a:p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Какие новости?</a:t>
            </a:r>
          </a:p>
          <a:p>
            <a:pPr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Как живёте?</a:t>
            </a:r>
          </a:p>
          <a:p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8327928" cy="1143008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         5. Просьба. Приветы.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000240"/>
            <a:ext cx="7756424" cy="392909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     Я прошу вас прислать мне интересную книгу о животных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r>
              <a:rPr lang="ru-RU" sz="4000" dirty="0" smtClean="0">
                <a:solidFill>
                  <a:schemeClr val="bg1"/>
                </a:solidFill>
              </a:rPr>
              <a:t>      Передайте привет моим бабушке и дедушке, друзьям...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500042"/>
            <a:ext cx="4629128" cy="928694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6. Прощание.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1538" y="2071678"/>
            <a:ext cx="5899036" cy="3153228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/>
                </a:solidFill>
                <a:latin typeface="Tahoma" pitchFamily="34" charset="0"/>
              </a:rPr>
              <a:t>До свидания!</a:t>
            </a: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/>
                </a:solidFill>
                <a:latin typeface="Tahoma" pitchFamily="34" charset="0"/>
              </a:rPr>
              <a:t>До скорой встречи!</a:t>
            </a: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Ну, пока!</a:t>
            </a:r>
          </a:p>
          <a:p>
            <a:pPr>
              <a:buFont typeface="Wingdings" pitchFamily="2" charset="2"/>
              <a:buChar char="ü"/>
            </a:pPr>
            <a:r>
              <a:rPr lang="ru-RU" sz="4000" b="1" dirty="0" smtClean="0">
                <a:solidFill>
                  <a:schemeClr val="bg1"/>
                </a:solidFill>
              </a:rPr>
              <a:t>Обнимаю вас.</a:t>
            </a:r>
            <a:endParaRPr lang="ru-RU" sz="40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642918"/>
            <a:ext cx="6286544" cy="1500198"/>
          </a:xfrm>
        </p:spPr>
        <p:txBody>
          <a:bodyPr/>
          <a:lstStyle/>
          <a:p>
            <a:r>
              <a:rPr lang="ru-RU" dirty="0" smtClean="0">
                <a:solidFill>
                  <a:srgbClr val="66FFFF"/>
                </a:solidFill>
                <a:effectLst/>
              </a:rPr>
              <a:t>7. Концовка – </a:t>
            </a:r>
            <a:br>
              <a:rPr lang="ru-RU" dirty="0" smtClean="0">
                <a:solidFill>
                  <a:srgbClr val="66FFFF"/>
                </a:solidFill>
                <a:effectLst/>
              </a:rPr>
            </a:br>
            <a:r>
              <a:rPr lang="ru-RU" dirty="0" smtClean="0">
                <a:solidFill>
                  <a:srgbClr val="66FFFF"/>
                </a:solidFill>
                <a:effectLst/>
              </a:rPr>
              <a:t>      (подпись, дата).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6470540" cy="31532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Целую. Скучаю. Жду приезда.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Ваш сын … Ваш внук ...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Твой надёжный друг ...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</a:rPr>
              <a:t>17  Марта  2016 года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43932" cy="785818"/>
          </a:xfrm>
        </p:spPr>
        <p:txBody>
          <a:bodyPr/>
          <a:lstStyle/>
          <a:p>
            <a:r>
              <a:rPr lang="ru-RU" sz="4000" dirty="0" smtClean="0">
                <a:solidFill>
                  <a:srgbClr val="FF99FF"/>
                </a:solidFill>
                <a:effectLst/>
                <a:latin typeface="Arial" charset="0"/>
                <a:cs typeface="Arial" charset="0"/>
              </a:rPr>
              <a:t>Правила написания писем: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357298"/>
            <a:ext cx="8042176" cy="5000660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defRPr/>
            </a:pPr>
            <a:r>
              <a:rPr lang="ru-RU" sz="6400" dirty="0" smtClean="0"/>
              <a:t>Письма надо писать разборчиво,  чётко, на аккуратном листочке бумаги. Лист должен быть ровно обрезан, без пятен и исправлений. Многие ребята любят посылать вместе с письмом свои рисунки, фотографии и это прекрасно!</a:t>
            </a:r>
          </a:p>
          <a:p>
            <a:pPr marL="514350" indent="-514350">
              <a:defRPr/>
            </a:pPr>
            <a:r>
              <a:rPr lang="ru-RU" sz="6400" dirty="0" smtClean="0"/>
              <a:t>С левого края листа оставляют свободное поле. Такие же поля оставляют сверху и внизу листа.</a:t>
            </a:r>
          </a:p>
          <a:p>
            <a:pPr marL="514350" indent="-514350">
              <a:defRPr/>
            </a:pPr>
            <a:r>
              <a:rPr lang="ru-RU" sz="6400" dirty="0" smtClean="0"/>
              <a:t>Письмо не пишется "сплошняком". В нём выделяют обращение, подпись,  может быть много красных строк.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85725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      Творческая  работа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714488"/>
            <a:ext cx="7772400" cy="42862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     Пишу  тебе  на  уроке  русского  языка.  Мы  сегодня…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      Я  понял…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            Я  научился…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                  Мне  было…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                         Своей  работой я…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                   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357166"/>
            <a:ext cx="412957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20251374">
            <a:off x="3288342" y="3958177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Успехов вам, ребята,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в написании писем!</a:t>
            </a:r>
            <a:endParaRPr lang="ru-RU" sz="3600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FFCC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288032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643182"/>
            <a:ext cx="288032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1538" y="714356"/>
            <a:ext cx="5857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сьмо</a:t>
            </a: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– написанный текст, посылаемый для сообщения</a:t>
            </a:r>
            <a:b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чего-нибудь, кому-нибудь</a:t>
            </a:r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3571876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тридевять земель</a:t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Мчит бумажный Журавель.</a:t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 бы он лететь и дальше,</a:t>
            </a:r>
            <a:b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нырнул в почтовый ящик.</a:t>
            </a:r>
            <a:endParaRPr lang="ru-RU" sz="2400" b="1" i="1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857232"/>
            <a:ext cx="7772400" cy="1362456"/>
          </a:xfrm>
        </p:spPr>
        <p:txBody>
          <a:bodyPr/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 писать  письма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3071810"/>
            <a:ext cx="8429684" cy="150971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Цель: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 писать  письма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92869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Карельские  петроглифы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571612"/>
            <a:ext cx="3898772" cy="47863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charset="0"/>
                <a:cs typeface="Arial" charset="0"/>
              </a:rPr>
              <a:t>   Давным-давно, в каменном веке, люди не знали букв, не знали, что слова можно записывать.  </a:t>
            </a:r>
          </a:p>
          <a:p>
            <a:r>
              <a:rPr lang="ru-RU" sz="2800" dirty="0" smtClean="0">
                <a:latin typeface="Arial" charset="0"/>
                <a:cs typeface="Arial" charset="0"/>
              </a:rPr>
              <a:t>    Для передачи информации они придумали делать небольшие рисунки на камне.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4" name="Picture 2" descr="D:\шала2\Onezhskie-Petroglif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357298"/>
            <a:ext cx="2960686" cy="1965896"/>
          </a:xfrm>
          <a:prstGeom prst="rect">
            <a:avLst/>
          </a:prstGeom>
          <a:noFill/>
        </p:spPr>
      </p:pic>
      <p:pic>
        <p:nvPicPr>
          <p:cNvPr id="5" name="Picture 3" descr="D:\шала2\Bes-Petrogkif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4306408" y="3734912"/>
            <a:ext cx="367445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357430"/>
            <a:ext cx="3898772" cy="41434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</a:t>
            </a:r>
            <a:r>
              <a:rPr lang="ru-RU" sz="3200" dirty="0" smtClean="0"/>
              <a:t>В  древности  письма  писали  на  бересте, отправляли  в  бутылках  по  воде, с  почтовыми  голубями, позднее  доставляли  на  лошадях от  одной  почтовой  станции  до  другой.</a:t>
            </a:r>
          </a:p>
          <a:p>
            <a:endParaRPr lang="ru-RU" dirty="0"/>
          </a:p>
        </p:txBody>
      </p:sp>
      <p:pic>
        <p:nvPicPr>
          <p:cNvPr id="4" name="Picture 22" descr="египетские иероглифы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472" y="285728"/>
            <a:ext cx="3857652" cy="1714512"/>
          </a:xfrm>
          <a:prstGeom prst="rect">
            <a:avLst/>
          </a:prstGeom>
          <a:ln w="28575">
            <a:solidFill>
              <a:srgbClr val="336600"/>
            </a:solidFill>
          </a:ln>
        </p:spPr>
      </p:pic>
      <p:pic>
        <p:nvPicPr>
          <p:cNvPr id="5" name="Picture 4" descr="18072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7166"/>
            <a:ext cx="4152835" cy="295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745px-Homing_pige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72000" y="3429000"/>
            <a:ext cx="4143385" cy="292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428868"/>
            <a:ext cx="7772400" cy="2357454"/>
          </a:xfrm>
        </p:spPr>
        <p:txBody>
          <a:bodyPr>
            <a:normAutofit fontScale="62500" lnSpcReduction="20000"/>
          </a:bodyPr>
          <a:lstStyle/>
          <a:p>
            <a:r>
              <a:rPr lang="ru-RU" sz="5700" b="1" dirty="0" err="1" smtClean="0"/>
              <a:t>Здра</a:t>
            </a:r>
            <a:r>
              <a:rPr lang="ru-RU" sz="5700" b="1" dirty="0" smtClean="0"/>
              <a:t>…</a:t>
            </a:r>
            <a:r>
              <a:rPr lang="ru-RU" sz="5700" b="1" dirty="0" err="1" smtClean="0"/>
              <a:t>ствуйте</a:t>
            </a:r>
            <a:r>
              <a:rPr lang="ru-RU" sz="5700" b="1" dirty="0" smtClean="0"/>
              <a:t>,  до  св…</a:t>
            </a:r>
            <a:r>
              <a:rPr lang="ru-RU" sz="5700" b="1" dirty="0" err="1" smtClean="0"/>
              <a:t>дания</a:t>
            </a:r>
            <a:r>
              <a:rPr lang="ru-RU" sz="5700" b="1" dirty="0" smtClean="0"/>
              <a:t>, </a:t>
            </a:r>
            <a:r>
              <a:rPr lang="ru-RU" sz="5700" b="1" dirty="0" err="1" smtClean="0"/>
              <a:t>изв</a:t>
            </a:r>
            <a:r>
              <a:rPr lang="ru-RU" sz="5700" b="1" dirty="0" smtClean="0"/>
              <a:t>…</a:t>
            </a:r>
            <a:r>
              <a:rPr lang="ru-RU" sz="5700" b="1" dirty="0" err="1" smtClean="0"/>
              <a:t>ните</a:t>
            </a:r>
            <a:r>
              <a:rPr lang="ru-RU" sz="5700" b="1" dirty="0" smtClean="0"/>
              <a:t>,   </a:t>
            </a:r>
            <a:r>
              <a:rPr lang="ru-RU" sz="5700" b="1" dirty="0" err="1" smtClean="0"/>
              <a:t>сп</a:t>
            </a:r>
            <a:r>
              <a:rPr lang="ru-RU" sz="5700" b="1" dirty="0" smtClean="0"/>
              <a:t>…</a:t>
            </a:r>
            <a:r>
              <a:rPr lang="ru-RU" sz="5700" b="1" dirty="0" err="1" smtClean="0"/>
              <a:t>сибо</a:t>
            </a:r>
            <a:r>
              <a:rPr lang="ru-RU" sz="5700" b="1" dirty="0" smtClean="0"/>
              <a:t>, п…жалу…ста,   </a:t>
            </a:r>
            <a:r>
              <a:rPr lang="ru-RU" sz="5700" b="1" dirty="0" err="1" smtClean="0"/>
              <a:t>адр</a:t>
            </a:r>
            <a:r>
              <a:rPr lang="ru-RU" sz="5700" b="1" dirty="0" smtClean="0"/>
              <a:t>…с,  </a:t>
            </a:r>
            <a:r>
              <a:rPr lang="ru-RU" sz="5700" b="1" dirty="0" err="1" smtClean="0"/>
              <a:t>адр</a:t>
            </a:r>
            <a:r>
              <a:rPr lang="ru-RU" sz="5700" b="1" dirty="0" smtClean="0"/>
              <a:t>…</a:t>
            </a:r>
            <a:r>
              <a:rPr lang="ru-RU" sz="5700" b="1" dirty="0" err="1" smtClean="0"/>
              <a:t>сат</a:t>
            </a:r>
            <a:r>
              <a:rPr lang="ru-RU" sz="5700" b="1" dirty="0" smtClean="0"/>
              <a:t>,   инд…кс, …</a:t>
            </a:r>
            <a:r>
              <a:rPr lang="ru-RU" sz="5700" b="1" dirty="0" err="1" smtClean="0"/>
              <a:t>тпр</a:t>
            </a:r>
            <a:r>
              <a:rPr lang="ru-RU" sz="5700" b="1" dirty="0" smtClean="0"/>
              <a:t>…</a:t>
            </a:r>
            <a:r>
              <a:rPr lang="ru-RU" sz="5700" b="1" dirty="0" err="1" smtClean="0"/>
              <a:t>витель</a:t>
            </a:r>
            <a:r>
              <a:rPr lang="ru-RU" sz="5700" b="1" dirty="0" smtClean="0"/>
              <a:t>, к…</a:t>
            </a:r>
            <a:r>
              <a:rPr lang="ru-RU" sz="5700" b="1" dirty="0" err="1" smtClean="0"/>
              <a:t>нверт</a:t>
            </a:r>
            <a:r>
              <a:rPr lang="ru-RU" sz="5700" b="1" dirty="0" smtClean="0"/>
              <a:t>.</a:t>
            </a:r>
            <a:endParaRPr lang="ru-RU" sz="57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14554"/>
            <a:ext cx="7772400" cy="2500330"/>
          </a:xfrm>
        </p:spPr>
        <p:txBody>
          <a:bodyPr>
            <a:normAutofit lnSpcReduction="10000"/>
          </a:bodyPr>
          <a:lstStyle/>
          <a:p>
            <a:r>
              <a:rPr lang="ru-RU" sz="4000" b="1" dirty="0" smtClean="0"/>
              <a:t>Здра</a:t>
            </a:r>
            <a:r>
              <a:rPr lang="ru-RU" sz="4000" b="1" dirty="0" smtClean="0">
                <a:solidFill>
                  <a:srgbClr val="FF0000"/>
                </a:solidFill>
              </a:rPr>
              <a:t>в</a:t>
            </a:r>
            <a:r>
              <a:rPr lang="ru-RU" sz="4000" b="1" dirty="0" smtClean="0"/>
              <a:t>ствуйте,  до  св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/>
              <a:t>дания, изв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/>
              <a:t>ните,   сп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/>
              <a:t>сибо, п</a:t>
            </a:r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жалу</a:t>
            </a:r>
            <a:r>
              <a:rPr lang="ru-RU" sz="4000" b="1" dirty="0" smtClean="0">
                <a:solidFill>
                  <a:srgbClr val="FF0000"/>
                </a:solidFill>
              </a:rPr>
              <a:t>й</a:t>
            </a:r>
            <a:r>
              <a:rPr lang="ru-RU" sz="4000" b="1" dirty="0" smtClean="0"/>
              <a:t>ста,   адр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с,  адр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сат,   инд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кс, </a:t>
            </a:r>
            <a:r>
              <a:rPr lang="ru-RU" sz="4000" b="1" dirty="0" err="1" smtClean="0">
                <a:solidFill>
                  <a:srgbClr val="FF0000"/>
                </a:solidFill>
              </a:rPr>
              <a:t>о</a:t>
            </a:r>
            <a:r>
              <a:rPr lang="ru-RU" sz="4000" b="1" dirty="0" err="1" smtClean="0"/>
              <a:t>тпр</a:t>
            </a:r>
            <a:r>
              <a:rPr lang="ru-RU" sz="4000" b="1" dirty="0" err="1" smtClean="0">
                <a:solidFill>
                  <a:srgbClr val="FF0000"/>
                </a:solidFill>
              </a:rPr>
              <a:t>а</a:t>
            </a:r>
            <a:r>
              <a:rPr lang="ru-RU" sz="4000" b="1" dirty="0" err="1" smtClean="0"/>
              <a:t>витель,к</a:t>
            </a:r>
            <a:r>
              <a:rPr lang="ru-RU" sz="4000" b="1" dirty="0" err="1" smtClean="0">
                <a:solidFill>
                  <a:srgbClr val="FF0000"/>
                </a:solidFill>
              </a:rPr>
              <a:t>о</a:t>
            </a:r>
            <a:r>
              <a:rPr lang="ru-RU" sz="4000" b="1" dirty="0" err="1" smtClean="0"/>
              <a:t>нверт</a:t>
            </a:r>
            <a:r>
              <a:rPr lang="ru-RU" sz="4000" b="1" dirty="0" smtClean="0"/>
              <a:t>.</a:t>
            </a:r>
            <a:endParaRPr lang="ru-RU" sz="40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7" descr="postcard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1239</TotalTime>
  <Words>612</Words>
  <Application>Microsoft Office PowerPoint</Application>
  <PresentationFormat>Экран (4:3)</PresentationFormat>
  <Paragraphs>115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Учимся писать письма.</vt:lpstr>
      <vt:lpstr>Слайд 2</vt:lpstr>
      <vt:lpstr>Слайд 3</vt:lpstr>
      <vt:lpstr>Тема: Учимся  писать  письма</vt:lpstr>
      <vt:lpstr>Карельские  петроглифы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      «Дорогие дети!      От души желаю вам, хорошие маленькие люди, будьте всю жизнь чутки и отзывчивы к чужому горю. Будьте здоровы, любите друг друга. Крепко жму ваши лапки, да будут они честны и сильны.                                                   М. Горький». </vt:lpstr>
      <vt:lpstr>     «С Днём рождения, мои дорогие близнецы!  Всегда о вас думаю, для вас собираю интересные книги. Любите нашу Родину, растите весёлыми, здоровыми, дружными, упорными в учении и труде.                       Любящий ваш дедушка Коля». </vt:lpstr>
      <vt:lpstr>                  «Здравствуйте, дорогие мама и папа! Пишу вам из детского санатория «Лесная сказка». Мне тут очень нравится.        Когда вы приедете? Я уже соскучился по дому. Приезжайте скорее, не забудьте привезти мне кроссовки и мои любимые книги.                Целую. Ваш сын Владик». </vt:lpstr>
      <vt:lpstr>    Структура  письма</vt:lpstr>
      <vt:lpstr>Слайд 17</vt:lpstr>
      <vt:lpstr>1.Обращение.</vt:lpstr>
      <vt:lpstr>       2. Начальная фраза о состоянии переписки.</vt:lpstr>
      <vt:lpstr>               3. Основное           содержание письма</vt:lpstr>
      <vt:lpstr>     4. Вопросы адресату</vt:lpstr>
      <vt:lpstr>         5. Просьба. Приветы.</vt:lpstr>
      <vt:lpstr>6. Прощание. </vt:lpstr>
      <vt:lpstr>7. Концовка –        (подпись, дата).</vt:lpstr>
      <vt:lpstr>Правила написания писем:</vt:lpstr>
      <vt:lpstr>      Творческая  работа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user</cp:lastModifiedBy>
  <cp:revision>59</cp:revision>
  <dcterms:created xsi:type="dcterms:W3CDTF">2015-04-19T15:00:29Z</dcterms:created>
  <dcterms:modified xsi:type="dcterms:W3CDTF">2016-03-16T21:17:37Z</dcterms:modified>
</cp:coreProperties>
</file>