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63" r:id="rId2"/>
    <p:sldId id="259" r:id="rId3"/>
    <p:sldId id="270" r:id="rId4"/>
    <p:sldId id="271" r:id="rId5"/>
    <p:sldId id="272" r:id="rId6"/>
    <p:sldId id="261" r:id="rId7"/>
    <p:sldId id="273" r:id="rId8"/>
    <p:sldId id="262" r:id="rId9"/>
    <p:sldId id="274" r:id="rId10"/>
    <p:sldId id="268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729FA-E10B-477C-BB00-E1A1FC52B5AA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77A7-29C5-4DBA-8014-C6500E46FA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01992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729FA-E10B-477C-BB00-E1A1FC52B5AA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77A7-29C5-4DBA-8014-C6500E46FA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7186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729FA-E10B-477C-BB00-E1A1FC52B5AA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77A7-29C5-4DBA-8014-C6500E46FA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9633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729FA-E10B-477C-BB00-E1A1FC52B5AA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77A7-29C5-4DBA-8014-C6500E46FA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10362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729FA-E10B-477C-BB00-E1A1FC52B5AA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77A7-29C5-4DBA-8014-C6500E46FA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2684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729FA-E10B-477C-BB00-E1A1FC52B5AA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77A7-29C5-4DBA-8014-C6500E46FA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5967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729FA-E10B-477C-BB00-E1A1FC52B5AA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77A7-29C5-4DBA-8014-C6500E46FA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1784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729FA-E10B-477C-BB00-E1A1FC52B5AA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77A7-29C5-4DBA-8014-C6500E46FA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12519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729FA-E10B-477C-BB00-E1A1FC52B5AA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77A7-29C5-4DBA-8014-C6500E46FA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55965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729FA-E10B-477C-BB00-E1A1FC52B5AA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77A7-29C5-4DBA-8014-C6500E46FA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88823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729FA-E10B-477C-BB00-E1A1FC52B5AA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77A7-29C5-4DBA-8014-C6500E46FA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00554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729FA-E10B-477C-BB00-E1A1FC52B5AA}" type="datetimeFigureOut">
              <a:rPr lang="ru-RU" smtClean="0"/>
              <a:pPr/>
              <a:t>28.07.2021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477A7-29C5-4DBA-8014-C6500E46FA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1571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62006"/>
            <a:ext cx="856895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Отрядное</a:t>
            </a:r>
          </a:p>
          <a:p>
            <a:pPr algn="ctr"/>
            <a:r>
              <a:rPr lang="ru-RU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мероприятие</a:t>
            </a:r>
            <a:endParaRPr lang="ru-RU" sz="9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3214687"/>
            <a:ext cx="835824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«Я в гости к Пушкину спешу»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3314" name="Picture 2" descr="http://i.mycdn.me/i?r=AzEPZsRbOZEKgBhR0XGMT1RkJoOVuAIjssQG-pJCYIoH86aKTM5SRkZCeTgDn6uOy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4071942"/>
            <a:ext cx="4752940" cy="2673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1887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0-tub-ru.yandex.net/i?id=038ff8bcbd466628b04475edd959fd3c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8498"/>
            <a:ext cx="8776827" cy="58326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0132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906476/cc51e8ab-148e-46b9-b9f5-c432f04d1d84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248" y="98554"/>
            <a:ext cx="5801142" cy="67148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9791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cityimg.travelask.ru/places/e8/94/e89459042c90503d6391528786ddb3be.jpg?_=15088678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876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im3.turbina.ru/photos.4/5/2/4/4/1/3014425/big.photo/Gorodskoy-sad-im-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photos.wikimapia.org/p/00/04/36/23/12_full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thumbs.dreamstime.com/b/%D1%87%D0%B5%D0%BB%D1%8F%D0%B1%D0%B8%D0%BD%D1%81%D0%BA-%D1%80%D0%BE%D1%81%D1%81%D0%B8%D1%8F-%D0%BE%D0%B5-%D0%B4%D0%B5%D0%BA%D0%B0%D0%B1%D1%80%D1%8F-%D0%B4%D0%BE%D0%BC-%D1%81%D0%BA%D0%B0%D0%B7%D0%BE%D0%BA-%D0%B2-%D0%BF%D0%B0%D1%80%D0%BA%D0%B5-%D0%B3%D0%BE%D1%80%D0%BE%D0%B4%D0%B0-%D0%BD%D0%B0%D0%B7%D0%B2%D0%B0%D0%BD%D0%BD%D0%BE%D0%BC-%D0%BF%D0%BE%D1%81%D0%BB%D0%B5-133216707.jpg"/>
          <p:cNvPicPr>
            <a:picLocks noChangeAspect="1" noChangeArrowheads="1"/>
          </p:cNvPicPr>
          <p:nvPr/>
        </p:nvPicPr>
        <p:blipFill>
          <a:blip r:embed="rId2"/>
          <a:srcRect r="9006"/>
          <a:stretch>
            <a:fillRect/>
          </a:stretch>
        </p:blipFill>
        <p:spPr bwMode="auto">
          <a:xfrm>
            <a:off x="-1" y="0"/>
            <a:ext cx="912509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http://towntravel.ru/wp-content/uploads/2014/08/8024-%D0%A7%D0%B5%D0%BB%D1%8F%D0%B1%D0%B8%D0%BD%D1%81%D0%BA.-%D0%93%D0%BE%D1%80%D1%81%D0%B0%D0%B4-%D0%9F%D1%83%D1%88%D0%BA%D0%B8%D0%BD%D0%B0.-%D0%A1%D0%BA%D0%B2%D0%B5%D1%80-%D1%81%D0%BE-%D1%81%D0%BA%D0%B0%D0%BC%D0%B5%D0%B9%D0%BA%D0%B0%D0%BC%D0%B8-%D0%B8-%D0%BF%D0%B0%D0%BC%D1%8F%D1%82%D0%BD%D0%B8%D0%BA%D0%BE%D0%BC-%D0%A2%D0%B0%D1%82%D1%8C%D1%8F%D0%BD%D0%B5-%D0%9B%D0%B0%D1%80%D0%B8%D0%BD%D0%BE%D0%B9-2-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970" r="6864" b="4957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http://towntravel.ru/wp-content/uploads/2014/08/8024-%D0%A7%D0%B5%D0%BB%D1%8F%D0%B1%D0%B8%D0%BD%D1%81%D0%BA.-%D0%93%D0%BE%D1%80%D1%81%D0%B0%D0%B4-%D0%9F%D1%83%D1%88%D0%BA%D0%B8%D0%BD%D0%B0.-%D0%A1%D0%BA%D0%B2%D0%B5%D1%80-%D1%81%D0%BE-%D1%81%D0%BA%D0%B0%D0%BC%D0%B5%D0%B9%D0%BA%D0%B0%D0%BC%D0%B8-%D0%B8-%D0%BF%D0%B0%D0%BC%D1%8F%D1%82%D0%BD%D0%B8%D0%BA%D0%BE%D0%BC-%D0%A2%D0%B0%D1%82%D1%8C%D1%8F%D0%BD%D0%B5-%D0%9B%D0%B0%D1%80%D0%B8%D0%BD%D0%BE%D0%B9-2-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970" r="6864" b="4957"/>
          <a:stretch/>
        </p:blipFill>
        <p:spPr bwMode="auto">
          <a:xfrm>
            <a:off x="152400" y="152399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4994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 descr="https://img-fotki.yandex.ru/get/9116/102205733.62/0_dbd71_4f26f163_X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6" name="Picture 4" descr="https://im3.turbina.ru/photos.4/3/2/4/4/1/3014423/big.photo/Gorodskoy-sad-im-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://towntravel.ru/wp-content/uploads/2014/08/8027-%D0%A7%D0%B5%D0%BB%D1%8F%D0%B1%D0%B8%D0%BD%D1%81%D0%BA.-%D0%93%D0%BE%D1%80%D1%81%D0%B0%D0%B4-%D0%9F%D1%83%D1%88%D0%BA%D0%B8%D0%BD%D0%B0.-%D0%9D%D0%B0%D0%B4%D0%BF%D0%B8%D1%81%D1%8C-%D0%9B%D1%8E%D0%B1%D0%B8%D0%BC%D1%8B%D0%B9-%D0%BF%D0%B0%D1%80%D0%BA-%D0%B4%D0%BB%D1%8F-%D1%82%D0%B0%D0%B9%D0%BD-%D0%B8-%D0%B4%D0%BB%D1%8F-%D1%81%D0%B2%D0%B8%D0%B4%D0%B0%D0%BD%D0%B8%D0%B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2" t="-398" r="5427" b="5099"/>
          <a:stretch/>
        </p:blipFill>
        <p:spPr bwMode="auto">
          <a:xfrm>
            <a:off x="0" y="-14370"/>
            <a:ext cx="9144000" cy="68829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6934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ХхХ\Desktop\slide_2.jpg"/>
          <p:cNvPicPr>
            <a:picLocks noChangeAspect="1" noChangeArrowheads="1"/>
          </p:cNvPicPr>
          <p:nvPr/>
        </p:nvPicPr>
        <p:blipFill>
          <a:blip r:embed="rId2"/>
          <a:srcRect t="14688" b="10650"/>
          <a:stretch>
            <a:fillRect/>
          </a:stretch>
        </p:blipFill>
        <p:spPr bwMode="auto">
          <a:xfrm>
            <a:off x="362221" y="642918"/>
            <a:ext cx="8547583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686</TotalTime>
  <Words>10</Words>
  <Application>Microsoft Office PowerPoint</Application>
  <PresentationFormat>Экран (4:3)</PresentationFormat>
  <Paragraphs>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ХхХ</dc:creator>
  <cp:lastModifiedBy>ХхХ</cp:lastModifiedBy>
  <cp:revision>37</cp:revision>
  <dcterms:created xsi:type="dcterms:W3CDTF">2019-01-19T11:55:00Z</dcterms:created>
  <dcterms:modified xsi:type="dcterms:W3CDTF">2021-07-28T12:53:06Z</dcterms:modified>
</cp:coreProperties>
</file>