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81" r:id="rId3"/>
    <p:sldId id="277" r:id="rId4"/>
    <p:sldId id="278" r:id="rId5"/>
    <p:sldId id="266" r:id="rId6"/>
    <p:sldId id="298" r:id="rId7"/>
    <p:sldId id="308" r:id="rId8"/>
    <p:sldId id="282" r:id="rId9"/>
    <p:sldId id="269" r:id="rId10"/>
    <p:sldId id="295" r:id="rId11"/>
    <p:sldId id="302" r:id="rId12"/>
    <p:sldId id="294" r:id="rId13"/>
    <p:sldId id="307" r:id="rId14"/>
    <p:sldId id="285" r:id="rId15"/>
    <p:sldId id="268" r:id="rId16"/>
    <p:sldId id="304" r:id="rId17"/>
    <p:sldId id="262" r:id="rId18"/>
    <p:sldId id="264" r:id="rId19"/>
    <p:sldId id="292" r:id="rId20"/>
    <p:sldId id="287" r:id="rId21"/>
    <p:sldId id="271" r:id="rId22"/>
    <p:sldId id="299" r:id="rId23"/>
    <p:sldId id="289" r:id="rId24"/>
    <p:sldId id="291" r:id="rId25"/>
    <p:sldId id="270" r:id="rId26"/>
    <p:sldId id="288" r:id="rId27"/>
    <p:sldId id="300" r:id="rId28"/>
    <p:sldId id="303" r:id="rId29"/>
    <p:sldId id="259" r:id="rId30"/>
    <p:sldId id="258" r:id="rId31"/>
    <p:sldId id="286" r:id="rId32"/>
    <p:sldId id="256" r:id="rId33"/>
    <p:sldId id="260" r:id="rId34"/>
    <p:sldId id="305" r:id="rId35"/>
    <p:sldId id="280" r:id="rId36"/>
    <p:sldId id="275" r:id="rId37"/>
    <p:sldId id="279" r:id="rId38"/>
    <p:sldId id="261" r:id="rId39"/>
    <p:sldId id="274" r:id="rId40"/>
    <p:sldId id="276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5AE3F8-7D23-4ADC-B4FF-DA7EBE65116B}" type="datetimeFigureOut">
              <a:rPr lang="ru-RU" smtClean="0"/>
              <a:pPr/>
              <a:t>28.04.2015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B27F2BB-9835-44B9-8CCD-622146534B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mobilmusic.ru/file.php?id=101540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molodguard.narod.ru/monument88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82;&#1086;&#1085;&#1082;&#1091;&#1088;&#1089;1\&#1055;&#1077;&#1089;&#1085;&#1080;%20&#1074;&#1086;&#1077;&#1085;&#1085;&#1099;&#1093;%20&#1083;&#1077;&#1090;%20-%20&#1058;&#1091;&#1095;&#1080;%20&#1074;%20&#1075;&#1086;&#1083;&#1091;&#1073;&#1086;&#1084;.mp3" TargetMode="Externa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C:\Users\20\Desktop\clip7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263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6284726" y="5244353"/>
            <a:ext cx="428466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последнее поколение, которое видит наших ветеранов!</a:t>
            </a:r>
          </a:p>
        </p:txBody>
      </p:sp>
    </p:spTree>
    <p:extLst>
      <p:ext uri="{BB962C8B-B14F-4D97-AF65-F5344CB8AC3E}">
        <p14:creationId xmlns="" xmlns:p14="http://schemas.microsoft.com/office/powerpoint/2010/main" val="975015620"/>
      </p:ext>
    </p:extLst>
  </p:cSld>
  <p:clrMapOvr>
    <a:masterClrMapping/>
  </p:clrMapOvr>
  <p:transition spd="slow" advTm="14804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аме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088" y="1"/>
            <a:ext cx="9608994" cy="685883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19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аме\LAD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929" y="595081"/>
            <a:ext cx="9661056" cy="60119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438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аме\0_5b4fa_ce4e69d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980" y="0"/>
            <a:ext cx="1065604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8783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09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61662711"/>
      </p:ext>
    </p:extLst>
  </p:cSld>
  <p:clrMapOvr>
    <a:masterClrMapping/>
  </p:clrMapOvr>
  <p:transition spd="slow" advTm="2613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дети за колючей проволок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9593280"/>
      </p:ext>
    </p:extLst>
  </p:cSld>
  <p:clrMapOvr>
    <a:masterClrMapping/>
  </p:clrMapOvr>
  <p:transition spd="slow" advTm="28236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 descr="06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900931444"/>
      </p:ext>
    </p:extLst>
  </p:cSld>
  <p:clrMapOvr>
    <a:masterClrMapping/>
  </p:clrMapOvr>
  <p:transition spd="slow" advTm="712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Матвей\630852188.jpg"/>
          <p:cNvPicPr>
            <a:picLocks noChangeAspect="1" noChangeArrowheads="1"/>
          </p:cNvPicPr>
          <p:nvPr/>
        </p:nvPicPr>
        <p:blipFill>
          <a:blip r:embed="rId2"/>
          <a:srcRect l="2500" t="2749" r="3750" b="12525"/>
          <a:stretch>
            <a:fillRect/>
          </a:stretch>
        </p:blipFill>
        <p:spPr bwMode="auto">
          <a:xfrm>
            <a:off x="304800" y="304800"/>
            <a:ext cx="11691816" cy="6079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9282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1" y="0"/>
            <a:ext cx="9229220" cy="6921915"/>
          </a:xfrm>
        </p:spPr>
      </p:pic>
    </p:spTree>
    <p:extLst>
      <p:ext uri="{BB962C8B-B14F-4D97-AF65-F5344CB8AC3E}">
        <p14:creationId xmlns="" xmlns:p14="http://schemas.microsoft.com/office/powerpoint/2010/main" val="556269892"/>
      </p:ext>
    </p:extLst>
  </p:cSld>
  <p:clrMapOvr>
    <a:masterClrMapping/>
  </p:clrMapOvr>
  <p:transition spd="slow" advTm="24195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52" y="57943"/>
            <a:ext cx="9066741" cy="6800057"/>
          </a:xfrm>
        </p:spPr>
      </p:pic>
    </p:spTree>
    <p:extLst>
      <p:ext uri="{BB962C8B-B14F-4D97-AF65-F5344CB8AC3E}">
        <p14:creationId xmlns="" xmlns:p14="http://schemas.microsoft.com/office/powerpoint/2010/main" val="2574070641"/>
      </p:ext>
    </p:extLst>
  </p:cSld>
  <p:clrMapOvr>
    <a:masterClrMapping/>
  </p:clrMapOvr>
  <p:transition spd="slow" advTm="11903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аме\1310250893_ruin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6306" y="49306"/>
            <a:ext cx="6629400" cy="6629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7504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2639" y="113023"/>
            <a:ext cx="9685361" cy="615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994146" y="1736075"/>
            <a:ext cx="7055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Детям войны посвящается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970587814"/>
      </p:ext>
    </p:extLst>
  </p:cSld>
  <p:clrMapOvr>
    <a:masterClrMapping/>
  </p:clrMapOvr>
  <p:transition spd="slow" advTm="90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2284" y="476251"/>
            <a:ext cx="10363200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smtClean="0"/>
              <a:t>Блокада Ленинграда</a:t>
            </a:r>
            <a:br>
              <a:rPr lang="ru-RU" b="1" smtClean="0"/>
            </a:br>
            <a:endParaRPr lang="ru-RU" b="1" smtClean="0"/>
          </a:p>
        </p:txBody>
      </p:sp>
      <p:pic>
        <p:nvPicPr>
          <p:cNvPr id="14340" name="Picture 7" descr="10154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1" y="1631576"/>
            <a:ext cx="4762500" cy="451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691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5" r="42683" b="31828"/>
          <a:stretch>
            <a:fillRect/>
          </a:stretch>
        </p:blipFill>
        <p:spPr bwMode="auto">
          <a:xfrm>
            <a:off x="4419600" y="228600"/>
            <a:ext cx="37338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506008039"/>
      </p:ext>
    </p:extLst>
  </p:cSld>
  <p:clrMapOvr>
    <a:masterClrMapping/>
  </p:clrMapOvr>
  <p:transition spd="slow" advTm="360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381001"/>
            <a:ext cx="2328863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00200"/>
            <a:ext cx="223678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1" y="2057400"/>
            <a:ext cx="2182813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1" y="3048000"/>
            <a:ext cx="2214563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32959380"/>
      </p:ext>
    </p:extLst>
  </p:cSld>
  <p:clrMapOvr>
    <a:masterClrMapping/>
  </p:clrMapOvr>
  <p:transition spd="slow" advTm="2032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8" descr="Рисунок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918" y="260351"/>
            <a:ext cx="3126316" cy="3241675"/>
          </a:xfrm>
          <a:noFill/>
        </p:spPr>
      </p:pic>
      <p:pic>
        <p:nvPicPr>
          <p:cNvPr id="48131" name="Picture 9" descr="Рисунок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2584" y="271464"/>
            <a:ext cx="8879416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10" descr="Рисунок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3733800"/>
            <a:ext cx="7160684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11" descr="Рисунок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2000" y="3733800"/>
            <a:ext cx="5080000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9641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Мемориальный комплекс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«Дневник Тани Савичевой»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0179" name="Picture 3" descr="Дневник Тани Савичевой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534" y="1557338"/>
            <a:ext cx="10081684" cy="47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923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75" r="2405"/>
          <a:stretch>
            <a:fillRect/>
          </a:stretch>
        </p:blipFill>
        <p:spPr bwMode="auto">
          <a:xfrm>
            <a:off x="6441141" y="327212"/>
            <a:ext cx="5334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849" y="322730"/>
            <a:ext cx="3012140" cy="617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012534193"/>
      </p:ext>
    </p:extLst>
  </p:cSld>
  <p:clrMapOvr>
    <a:masterClrMapping/>
  </p:clrMapOvr>
  <p:transition spd="slow" advTm="2106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leningra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039"/>
            <a:ext cx="12192000" cy="590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31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3" y="0"/>
            <a:ext cx="9189881" cy="6892411"/>
          </a:xfrm>
        </p:spPr>
      </p:pic>
    </p:spTree>
    <p:extLst>
      <p:ext uri="{BB962C8B-B14F-4D97-AF65-F5344CB8AC3E}">
        <p14:creationId xmlns="" xmlns:p14="http://schemas.microsoft.com/office/powerpoint/2010/main" val="3487538525"/>
      </p:ext>
    </p:extLst>
  </p:cSld>
  <p:clrMapOvr>
    <a:masterClrMapping/>
  </p:clrMapOvr>
  <p:transition spd="slow" advTm="12558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Маме\блокада дистроф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5105" y="-19378"/>
            <a:ext cx="9169835" cy="687737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96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памятник восставшим в Бухенваль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4872706"/>
      </p:ext>
    </p:extLst>
  </p:cSld>
  <p:clrMapOvr>
    <a:masterClrMapping/>
  </p:clrMapOvr>
  <p:transition spd="slow" advTm="40966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09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61662711"/>
      </p:ext>
    </p:extLst>
  </p:cSld>
  <p:clrMapOvr>
    <a:masterClrMapping/>
  </p:clrMapOvr>
  <p:transition spd="slow" advTm="856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девочка на фоне фашис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4036811"/>
      </p:ext>
    </p:extLst>
  </p:cSld>
  <p:clrMapOvr>
    <a:masterClrMapping/>
  </p:clrMapOvr>
  <p:transition spd="slow" advTm="10796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ети за колючей проволокой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34622464"/>
      </p:ext>
    </p:extLst>
  </p:cSld>
  <p:clrMapOvr>
    <a:masterClrMapping/>
  </p:clrMapOvr>
  <p:transition spd="slow" advTm="38438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ыжившие дети истощённы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4841911"/>
      </p:ext>
    </p:extLst>
  </p:cSld>
  <p:clrMapOvr>
    <a:masterClrMapping/>
  </p:clrMapOvr>
  <p:transition spd="slow" advTm="34976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дети войны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5093146"/>
      </p:ext>
    </p:extLst>
  </p:cSld>
  <p:clrMapOvr>
    <a:masterClrMapping/>
  </p:clrMapOvr>
  <p:transition spd="slow" advTm="29952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ихи и песни военных лет - Картинка 7631/4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304800"/>
            <a:ext cx="11480799" cy="617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Tm="27628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09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0" y="188640"/>
            <a:ext cx="8892480" cy="1570186"/>
          </a:xfrm>
          <a:ln>
            <a:miter lim="800000"/>
            <a:headEnd/>
            <a:tailEnd/>
          </a:ln>
        </p:spPr>
        <p:txBody>
          <a:bodyPr rtlCol="0"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«Мы ничего не знаем о войне»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685731"/>
      </p:ext>
    </p:extLst>
  </p:cSld>
  <p:clrMapOvr>
    <a:masterClrMapping/>
  </p:clrMapOvr>
  <p:transition spd="slow" advTm="1092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0"/>
            <a:ext cx="1078702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525657981"/>
      </p:ext>
    </p:extLst>
  </p:cSld>
  <p:clrMapOvr>
    <a:masterClrMapping/>
  </p:clrMapOvr>
  <p:transition spd="slow" advTm="1634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09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38100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0" y="188640"/>
            <a:ext cx="8892480" cy="1570186"/>
          </a:xfrm>
          <a:ln>
            <a:miter lim="800000"/>
            <a:headEnd/>
            <a:tailEnd/>
          </a:ln>
        </p:spPr>
        <p:txBody>
          <a:bodyPr rtlCol="0"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«Мы ничего не знаем о войне»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Песни военных лет - Тучи в голуб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61658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22973905"/>
      </p:ext>
    </p:extLst>
  </p:cSld>
  <p:clrMapOvr>
    <a:masterClrMapping/>
  </p:clrMapOvr>
  <p:transition spd="slow" advTm="113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6" y="18723"/>
            <a:ext cx="12030634" cy="6884894"/>
          </a:xfrm>
        </p:spPr>
      </p:pic>
    </p:spTree>
    <p:extLst>
      <p:ext uri="{BB962C8B-B14F-4D97-AF65-F5344CB8AC3E}">
        <p14:creationId xmlns="" xmlns:p14="http://schemas.microsoft.com/office/powerpoint/2010/main" val="2895367604"/>
      </p:ext>
    </p:extLst>
  </p:cSld>
  <p:clrMapOvr>
    <a:masterClrMapping/>
  </p:clrMapOvr>
  <p:transition spd="slow" advTm="4571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68187" y="0"/>
            <a:ext cx="10273553" cy="6858000"/>
            <a:chOff x="0" y="0"/>
            <a:chExt cx="5760" cy="4320"/>
          </a:xfrm>
        </p:grpSpPr>
        <p:pic>
          <p:nvPicPr>
            <p:cNvPr id="28676" name="Picture 3" descr="File069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4" descr="File069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3612"/>
              <a:ext cx="5760" cy="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5" descr="Salut_Moscow"/>
            <p:cNvPicPr>
              <a:picLocks noChangeAspect="1" noChangeArrowheads="1"/>
            </p:cNvPicPr>
            <p:nvPr/>
          </p:nvPicPr>
          <p:blipFill>
            <a:blip r:embed="rId4"/>
            <a:srcRect r="473" b="690"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31750">
              <a:solidFill>
                <a:srgbClr val="B00000"/>
              </a:solidFill>
              <a:miter lim="800000"/>
              <a:headEnd/>
              <a:tailEnd/>
            </a:ln>
          </p:spPr>
        </p:pic>
        <p:pic>
          <p:nvPicPr>
            <p:cNvPr id="28679" name="Picture 6" descr="File0704"/>
            <p:cNvPicPr>
              <a:picLocks noChangeAspect="1" noChangeArrowheads="1"/>
            </p:cNvPicPr>
            <p:nvPr/>
          </p:nvPicPr>
          <p:blipFill>
            <a:blip r:embed="rId5">
              <a:lum contrast="8000"/>
            </a:blip>
            <a:srcRect/>
            <a:stretch>
              <a:fillRect/>
            </a:stretch>
          </p:blipFill>
          <p:spPr bwMode="auto">
            <a:xfrm>
              <a:off x="3538" y="3321"/>
              <a:ext cx="2222" cy="999"/>
            </a:xfrm>
            <a:prstGeom prst="rect">
              <a:avLst/>
            </a:prstGeom>
            <a:noFill/>
            <a:ln w="31750">
              <a:solidFill>
                <a:srgbClr val="B00000"/>
              </a:solidFill>
              <a:miter lim="800000"/>
              <a:headEnd/>
              <a:tailEnd/>
            </a:ln>
          </p:spPr>
        </p:pic>
      </p:grpSp>
      <p:sp>
        <p:nvSpPr>
          <p:cNvPr id="28675" name="WordArt 8"/>
          <p:cNvSpPr>
            <a:spLocks noChangeArrowheads="1" noChangeShapeType="1" noTextEdit="1"/>
          </p:cNvSpPr>
          <p:nvPr/>
        </p:nvSpPr>
        <p:spPr bwMode="auto">
          <a:xfrm>
            <a:off x="2208214" y="2860676"/>
            <a:ext cx="7775575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Спасибо за Победу!</a:t>
            </a:r>
          </a:p>
        </p:txBody>
      </p:sp>
    </p:spTree>
    <p:extLst>
      <p:ext uri="{BB962C8B-B14F-4D97-AF65-F5344CB8AC3E}">
        <p14:creationId xmlns="" xmlns:p14="http://schemas.microsoft.com/office/powerpoint/2010/main" val="1838485239"/>
      </p:ext>
    </p:extLst>
  </p:cSld>
  <p:clrMapOvr>
    <a:masterClrMapping/>
  </p:clrMapOvr>
  <p:transition spd="slow" advTm="18361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00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103584092"/>
      </p:ext>
    </p:extLst>
  </p:cSld>
  <p:clrMapOvr>
    <a:masterClrMapping/>
  </p:clrMapOvr>
  <p:transition spd="slow" advTm="854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3670" y="-127746"/>
            <a:ext cx="9897036" cy="6985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39646317"/>
      </p:ext>
    </p:extLst>
  </p:cSld>
  <p:clrMapOvr>
    <a:masterClrMapping/>
  </p:clrMapOvr>
  <p:transition spd="slow" advTm="219213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Группа 5"/>
          <p:cNvGrpSpPr>
            <a:grpSpLocks/>
          </p:cNvGrpSpPr>
          <p:nvPr/>
        </p:nvGrpSpPr>
        <p:grpSpPr bwMode="auto">
          <a:xfrm>
            <a:off x="1524000" y="0"/>
            <a:ext cx="9144000" cy="6858000"/>
            <a:chOff x="0" y="-1"/>
            <a:chExt cx="9144000" cy="6858001"/>
          </a:xfrm>
        </p:grpSpPr>
        <p:pic>
          <p:nvPicPr>
            <p:cNvPr id="23555" name="Picture 2" descr="http://im4-tub-ru.yandex.net/i?id=196061717-19-72&amp;n=2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4499992" cy="3284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Picture 4" descr="http://im8-tub-ru.yandex.net/i?id=162564264-67-72&amp;n=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0"/>
              <a:ext cx="4644008" cy="328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7" name="Picture 6" descr="http://im3-tub-ru.yandex.net/i?id=92974819-61-72&amp;n=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984"/>
              <a:ext cx="4427984" cy="357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8" name="Picture 8" descr="http://im3-tub-ru.yandex.net/i?id=146418045-59-72&amp;n=2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8409" y="3284984"/>
              <a:ext cx="4955591" cy="357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762024720"/>
      </p:ext>
    </p:extLst>
  </p:cSld>
  <p:clrMapOvr>
    <a:masterClrMapping/>
  </p:clrMapOvr>
  <p:transition spd="slow" advTm="24961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09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3761662711"/>
      </p:ext>
    </p:extLst>
  </p:cSld>
  <p:clrMapOvr>
    <a:masterClrMapping/>
  </p:clrMapOvr>
  <p:transition spd="slow" advTm="599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65" y="1366945"/>
            <a:ext cx="4405738" cy="529792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Фрагменты дневниковых записей и воспоминаний о военном детстве…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дети войны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65" y="1918447"/>
            <a:ext cx="5821082" cy="4679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2393098"/>
      </p:ext>
    </p:extLst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23" y="1393839"/>
            <a:ext cx="4405738" cy="529792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959224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Фрагменты дневниковых записей и воспоминаний о военном детстве…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дети войны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65" y="2375647"/>
            <a:ext cx="5629836" cy="4222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2393098"/>
      </p:ext>
    </p:extLst>
  </p:cSld>
  <p:clrMapOvr>
    <a:masterClrMapping/>
  </p:clrMapOvr>
  <p:transition spd="slow" advTm="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01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478869770"/>
      </p:ext>
    </p:extLst>
  </p:cSld>
  <p:clrMapOvr>
    <a:masterClrMapping/>
  </p:clrMapOvr>
  <p:transition spd="slow" advTm="570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1|6.9|5.3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183</TotalTime>
  <Words>54</Words>
  <Application>Microsoft Office PowerPoint</Application>
  <PresentationFormat>Произвольный</PresentationFormat>
  <Paragraphs>9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Фрагменты дневниковых записей и воспоминаний о военном детстве…</vt:lpstr>
      <vt:lpstr>Фрагменты дневниковых записей и воспоминаний о военном детстве…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Блокада Ленинграда </vt:lpstr>
      <vt:lpstr>Слайд 21</vt:lpstr>
      <vt:lpstr>Слайд 22</vt:lpstr>
      <vt:lpstr>Слайд 23</vt:lpstr>
      <vt:lpstr>Мемориальный комплекс  «Дневник Тани Савичевой»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«Мы ничего не знаем о войне»</vt:lpstr>
      <vt:lpstr>Слайд 36</vt:lpstr>
      <vt:lpstr>«Мы ничего не знаем о войне»</vt:lpstr>
      <vt:lpstr>Слайд 38</vt:lpstr>
      <vt:lpstr>Слайд 39</vt:lpstr>
      <vt:lpstr>Слайд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2015-04-22T19:13:22Z</dcterms:created>
  <dcterms:modified xsi:type="dcterms:W3CDTF">2015-04-28T11:29:47Z</dcterms:modified>
</cp:coreProperties>
</file>