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7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B8C601-0639-4906-AD04-EEC981A76496}" type="datetimeFigureOut">
              <a:rPr lang="ru-RU" smtClean="0"/>
              <a:pPr/>
              <a:t>23.04.2014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4E025A-BD77-483B-A4DB-746E6032DE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033a092a42e5.mp3" TargetMode="Externa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9ff8d5857f43.mp3" TargetMode="Externa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5c4b208e01a1.mp3" TargetMode="External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a216ada916fe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1b8882219988.mp3" TargetMode="Externa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40d097315608.mp3" TargetMode="Externa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G:\d99224a49517.mp3" TargetMode="Externa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артинки\1358586211_614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F:\дом животные\686505_7ghaard9cpvg.jpg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0"/>
            <a:ext cx="7643866" cy="6286520"/>
          </a:xfrm>
          <a:prstGeom prst="rect">
            <a:avLst/>
          </a:prstGeom>
          <a:noFill/>
        </p:spPr>
      </p:pic>
      <p:pic>
        <p:nvPicPr>
          <p:cNvPr id="4" name="033a092a42e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67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F:\дом животные\loshadk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42852"/>
            <a:ext cx="8072494" cy="6429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F:\дом животные\loshadka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8286808" cy="6715148"/>
          </a:xfrm>
          <a:prstGeom prst="rect">
            <a:avLst/>
          </a:prstGeom>
          <a:noFill/>
        </p:spPr>
      </p:pic>
      <p:pic>
        <p:nvPicPr>
          <p:cNvPr id="4" name="9ff8d5857f4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29124" y="23574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F:\дом животные\94795790_4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357166"/>
            <a:ext cx="7786741" cy="56436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F:\дом животные\6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8215370" cy="6500858"/>
          </a:xfrm>
          <a:prstGeom prst="rect">
            <a:avLst/>
          </a:prstGeom>
          <a:noFill/>
        </p:spPr>
      </p:pic>
      <p:pic>
        <p:nvPicPr>
          <p:cNvPr id="4" name="5c4b208e01a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3929058" y="550070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33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артинки\s_child_260910_8_p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F:\garcya_us_wall_mix99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a216ada916fe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11429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486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:\дом животные\cat-silhouette_17-110305403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дом животные\1223132896_22289822_almaz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0"/>
            <a:ext cx="7572428" cy="6500834"/>
          </a:xfrm>
          <a:prstGeom prst="rect">
            <a:avLst/>
          </a:prstGeom>
          <a:noFill/>
        </p:spPr>
      </p:pic>
      <p:pic>
        <p:nvPicPr>
          <p:cNvPr id="4" name="1b888221998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81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F:\дом животные\vaca-silueta_17-311225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0"/>
            <a:ext cx="7858179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F:\дом животные\1221239582_korov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42852"/>
            <a:ext cx="8286808" cy="6500858"/>
          </a:xfrm>
          <a:prstGeom prst="rect">
            <a:avLst/>
          </a:prstGeom>
          <a:noFill/>
        </p:spPr>
      </p:pic>
      <p:pic>
        <p:nvPicPr>
          <p:cNvPr id="4" name="40d09731560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4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F:\дом животные\2163055-617738-vector-silhouette-cock-on-white-backgroun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14290"/>
            <a:ext cx="7786742" cy="5857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F:\дом животные\1259674243_ryirsss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142852"/>
            <a:ext cx="8286808" cy="6500858"/>
          </a:xfrm>
          <a:prstGeom prst="rect">
            <a:avLst/>
          </a:prstGeom>
          <a:noFill/>
        </p:spPr>
      </p:pic>
      <p:pic>
        <p:nvPicPr>
          <p:cNvPr id="4" name="d99224a49517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8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F:\дом животные\x_d0aed9f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8215370" cy="6500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0</Words>
  <Application>Microsoft Office PowerPoint</Application>
  <PresentationFormat>Экран (4:3)</PresentationFormat>
  <Paragraphs>0</Paragraphs>
  <Slides>15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2014-04-22T12:01:17Z</dcterms:created>
  <dcterms:modified xsi:type="dcterms:W3CDTF">2014-04-23T03:25:03Z</dcterms:modified>
</cp:coreProperties>
</file>