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58" r:id="rId4"/>
    <p:sldId id="257" r:id="rId5"/>
    <p:sldId id="278" r:id="rId6"/>
    <p:sldId id="261" r:id="rId7"/>
    <p:sldId id="262" r:id="rId8"/>
    <p:sldId id="266" r:id="rId9"/>
    <p:sldId id="273" r:id="rId10"/>
    <p:sldId id="281" r:id="rId11"/>
    <p:sldId id="282" r:id="rId12"/>
    <p:sldId id="271" r:id="rId13"/>
    <p:sldId id="263" r:id="rId14"/>
    <p:sldId id="272" r:id="rId15"/>
    <p:sldId id="264" r:id="rId16"/>
    <p:sldId id="274" r:id="rId17"/>
    <p:sldId id="277" r:id="rId18"/>
    <p:sldId id="279" r:id="rId19"/>
    <p:sldId id="284" r:id="rId20"/>
    <p:sldId id="265" r:id="rId21"/>
    <p:sldId id="267" r:id="rId22"/>
    <p:sldId id="268" r:id="rId23"/>
    <p:sldId id="269" r:id="rId24"/>
    <p:sldId id="275" r:id="rId25"/>
    <p:sldId id="280" r:id="rId26"/>
    <p:sldId id="283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6" autoAdjust="0"/>
    <p:restoredTop sz="94660"/>
  </p:normalViewPr>
  <p:slideViewPr>
    <p:cSldViewPr>
      <p:cViewPr varScale="1">
        <p:scale>
          <a:sx n="68" d="100"/>
          <a:sy n="68" d="100"/>
        </p:scale>
        <p:origin x="-14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8;&#1088;&#1080;&#1085;&#1072;\Desktop\&#1063;&#1091;&#1076;&#1077;&#1089;&#1072;%20&#1074;%20&#1088;&#1077;&#1096;&#1077;&#1090;&#1077;%20&#1057;&#1083;%20&#1057;%20&#1052;&#1072;&#1088;&#1096;&#1072;&#1082;%20&#1052;&#1091;&#1079;%20&#1048;&#1089;&#1087;%20&#1057;%20&#1052;&#1086;&#1088;&#1086;&#1079;&#1086;&#1074;.mp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8;&#1088;&#1080;&#1085;&#1072;\Desktop\&#1095;&#1077;&#1088;&#1085;&#1099;&#1081;%20&#1103;&#1097;&#1080;&#1082;.mp3" TargetMode="Externa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8;&#1088;&#1080;&#1085;&#1072;\Desktop\&#1052;&#1072;&#1088;&#1096;&#1072;&#1082;%20-%20&#1050;&#1086;&#1088;&#1072;&#1073;&#1083;&#1080;&#1082;.mp4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8;&#1088;&#1080;&#1085;&#1072;\Desktop\&#1075;&#1091;&#1076;&#1086;&#1082;%20&#1087;&#1086;&#1077;&#1079;&#1076;&#1072;.mp3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Slide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357818" y="714356"/>
            <a:ext cx="342902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dirty="0" smtClean="0">
              <a:solidFill>
                <a:schemeClr val="tx2"/>
              </a:solidFill>
              <a:latin typeface="Arial Black" pitchFamily="34" charset="0"/>
            </a:endParaRPr>
          </a:p>
          <a:p>
            <a:endParaRPr lang="ru-RU" sz="4000" dirty="0" smtClean="0">
              <a:solidFill>
                <a:schemeClr val="tx2"/>
              </a:solidFill>
              <a:latin typeface="Arial Black" pitchFamily="34" charset="0"/>
            </a:endParaRPr>
          </a:p>
          <a:p>
            <a:endParaRPr lang="ru-RU" sz="4000" dirty="0" smtClean="0">
              <a:solidFill>
                <a:schemeClr val="tx2"/>
              </a:solidFill>
              <a:latin typeface="Arial Black" pitchFamily="34" charset="0"/>
            </a:endParaRPr>
          </a:p>
        </p:txBody>
      </p:sp>
      <p:pic>
        <p:nvPicPr>
          <p:cNvPr id="9218" name="Picture 2" descr="C:\Users\Ирина\Desktop\public-marsha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Ирина\Desktop\img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Ирина\Desktop\1marshakstih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 descr="C:\Users\Ирина\Desktop\img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3" name="Picture 3" descr="C:\Users\Ирина\Desktop\grishkiny.knizhki.avi.imag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-214346" y="1600200"/>
            <a:ext cx="8901146" cy="4525963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C:\Users\Ирина\Desktop\Кот-и-лодыри.-Самуил-Маршак-567x3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42844" y="357166"/>
            <a:ext cx="8543956" cy="5768997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C:\Users\Ирина\Desktop\hq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8501122" cy="664371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1600200"/>
            <a:ext cx="8686800" cy="4525963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Ирина\Desktop\img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Ирина\Desktop\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643998" cy="6643710"/>
          </a:xfrm>
          <a:prstGeom prst="rect">
            <a:avLst/>
          </a:prstGeom>
          <a:noFill/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Министерству образования: «Просим построить школу для котят.  Хотим учиться грамоте». Кто мог отправить эту телеграмму? («Кот и лодыри»)</a:t>
            </a: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7" name="Picture 3" descr="C:\Users\Ирина\Desktop\main_открытка_Ир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Чудеса в решете Сл С Маршак Муз Исп С Морозов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286000" y="2149475"/>
            <a:ext cx="45720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Slide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http://s019.radikal.ru/i640/1711/7b/77b8c3a9acd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8604"/>
            <a:ext cx="5357818" cy="6005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357818" y="714356"/>
            <a:ext cx="342902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dirty="0" smtClean="0">
              <a:solidFill>
                <a:schemeClr val="tx2"/>
              </a:solidFill>
              <a:latin typeface="Arial Black" pitchFamily="34" charset="0"/>
            </a:endParaRPr>
          </a:p>
          <a:p>
            <a:endParaRPr lang="ru-RU" sz="3200" dirty="0" smtClean="0">
              <a:solidFill>
                <a:schemeClr val="tx2"/>
              </a:solidFill>
              <a:latin typeface="Arial Black" pitchFamily="34" charset="0"/>
            </a:endParaRPr>
          </a:p>
          <a:p>
            <a:r>
              <a:rPr lang="ru-RU" sz="4000" dirty="0" smtClean="0">
                <a:solidFill>
                  <a:schemeClr val="tx2"/>
                </a:solidFill>
                <a:latin typeface="Arial Black" pitchFamily="34" charset="0"/>
              </a:rPr>
              <a:t>Самуил Яковлевич</a:t>
            </a:r>
          </a:p>
          <a:p>
            <a:r>
              <a:rPr lang="ru-RU" sz="4000" dirty="0" smtClean="0">
                <a:solidFill>
                  <a:schemeClr val="tx2"/>
                </a:solidFill>
                <a:latin typeface="Arial Black" pitchFamily="34" charset="0"/>
              </a:rPr>
              <a:t> Маршак</a:t>
            </a:r>
          </a:p>
          <a:p>
            <a:endParaRPr lang="ru-RU" sz="4000" dirty="0" smtClean="0">
              <a:solidFill>
                <a:schemeClr val="tx2"/>
              </a:solidFill>
              <a:latin typeface="Arial Black" pitchFamily="34" charset="0"/>
            </a:endParaRPr>
          </a:p>
          <a:p>
            <a:r>
              <a:rPr lang="ru-RU" sz="3200" b="1" i="1" dirty="0" smtClean="0">
                <a:solidFill>
                  <a:schemeClr val="tx2"/>
                </a:solidFill>
                <a:latin typeface="Franklin Gothic Medium" pitchFamily="34" charset="0"/>
              </a:rPr>
              <a:t>130 лет</a:t>
            </a:r>
          </a:p>
          <a:p>
            <a:r>
              <a:rPr lang="ru-RU" sz="3200" b="1" i="1" dirty="0" smtClean="0">
                <a:solidFill>
                  <a:schemeClr val="tx2"/>
                </a:solidFill>
                <a:latin typeface="Franklin Gothic Medium" pitchFamily="34" charset="0"/>
              </a:rPr>
              <a:t> со дня           рождения</a:t>
            </a:r>
            <a:endParaRPr lang="ru-RU" sz="3200" b="1" i="1" dirty="0">
              <a:solidFill>
                <a:schemeClr val="tx2"/>
              </a:solidFill>
              <a:latin typeface="Franklin Gothic Medium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Ирина\Desktop\slide_1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черный ящ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01024" y="585789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0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Ирина\Desktop\slide_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Ирина\Desktop\i_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000504"/>
          </a:xfrm>
          <a:prstGeom prst="rect">
            <a:avLst/>
          </a:prstGeom>
          <a:noFill/>
        </p:spPr>
      </p:pic>
      <p:pic>
        <p:nvPicPr>
          <p:cNvPr id="7171" name="Picture 3" descr="C:\Users\Ирина\Desktop\0024-024-Prinesla-emu-rediski-Otvernulsja-on-ot-misk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00174"/>
            <a:ext cx="9144000" cy="5357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Ирина\Desktop\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3143248"/>
          </a:xfrm>
          <a:prstGeom prst="rect">
            <a:avLst/>
          </a:prstGeom>
          <a:noFill/>
        </p:spPr>
      </p:pic>
      <p:pic>
        <p:nvPicPr>
          <p:cNvPr id="8195" name="Picture 3" descr="C:\Users\Ирина\Desktop\8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928802"/>
            <a:ext cx="7643866" cy="4929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umnye-vesci-196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43438" cy="6858000"/>
          </a:xfrm>
          <a:prstGeom prst="rect">
            <a:avLst/>
          </a:prstGeom>
          <a:noFill/>
        </p:spPr>
      </p:pic>
      <p:pic>
        <p:nvPicPr>
          <p:cNvPr id="1027" name="Picture 3" descr="C:\Users\Ирина\Desktop\79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429000" y="1143000"/>
            <a:ext cx="6858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Ирина\Desktop\0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Маршак - Кораблик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14348" y="428604"/>
            <a:ext cx="7929586" cy="5947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Ирина\Desktop\maxresdefau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785982" y="-279400"/>
            <a:ext cx="11310982" cy="7137400"/>
          </a:xfrm>
          <a:prstGeom prst="rect">
            <a:avLst/>
          </a:prstGeom>
          <a:noFill/>
        </p:spPr>
      </p:pic>
      <p:pic>
        <p:nvPicPr>
          <p:cNvPr id="5" name="гудок поезда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3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Ирина\Desktop\Slide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019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Ирина\Desktop\Slide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100" name="Picture 4" descr="https://fs00.infourok.ru/images/doc/239/177423/4/img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428652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Ирина\Desktop\img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 descr="C:\Users\Ирина\Desktop\04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7" name="Picture 5" descr="C:\Users\Ирина\Desktop\0_76332_3ac63cc6_XL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61" name="Picture 5" descr="C:\Users\Ирина\Desktop\logo-otryvnoikalendarepokhi70kh-512x400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28604"/>
            <a:ext cx="8001056" cy="6000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718</TotalTime>
  <Words>36</Words>
  <Application>Microsoft Office PowerPoint</Application>
  <PresentationFormat>Экран (4:3)</PresentationFormat>
  <Paragraphs>9</Paragraphs>
  <Slides>26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 Шестакова</dc:creator>
  <cp:lastModifiedBy>Ирина</cp:lastModifiedBy>
  <cp:revision>61</cp:revision>
  <dcterms:created xsi:type="dcterms:W3CDTF">2018-03-14T14:56:20Z</dcterms:created>
  <dcterms:modified xsi:type="dcterms:W3CDTF">2021-06-03T16:41:40Z</dcterms:modified>
</cp:coreProperties>
</file>