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8" r:id="rId11"/>
    <p:sldId id="270" r:id="rId12"/>
    <p:sldId id="269" r:id="rId13"/>
    <p:sldId id="27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147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5/1621756630_23-phonoteka_org-p-fon-dlya-prezentatsii-urok-russkogo-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14480" y="1428736"/>
            <a:ext cx="642942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Презентация к уроку русского языка </a:t>
            </a:r>
          </a:p>
          <a:p>
            <a:pPr algn="ctr"/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 7 классе</a:t>
            </a:r>
            <a:endParaRPr lang="ru-RU" sz="4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29190" y="4143380"/>
            <a:ext cx="37787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Подготовила: учитель русского языка и литературы Гладышева Екатерина Владимировна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Школьный фон для презентац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42862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71472" y="836712"/>
            <a:ext cx="707236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Образуйте страдательные причастия настоящего времени от глаголов: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Переводить                                 Видеть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Прикрывать                                Освещать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Решать                                         Ранить                              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Различать                                    Нарушать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Возводить                                    Прерывать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Уважать                                       Читать 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Кричать</a:t>
            </a:r>
          </a:p>
          <a:p>
            <a:r>
              <a:rPr lang="ru-RU" i="1" dirty="0" smtClean="0"/>
              <a:t>  </a:t>
            </a:r>
          </a:p>
          <a:p>
            <a:endParaRPr lang="ru-RU" i="1" dirty="0" smtClean="0"/>
          </a:p>
          <a:p>
            <a:endParaRPr lang="ru-RU" i="1" dirty="0" smtClean="0"/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71472" y="4143380"/>
            <a:ext cx="74295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Запомните! 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 глаголов кричать, есть, быть, петь, жевать, кричать, жать, бить, держать, косить, мести, писать, резать, шить, печь, жечь</a:t>
            </a:r>
            <a:r>
              <a:rPr lang="ru-RU" sz="2000" dirty="0" smtClean="0"/>
              <a:t>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нельзя образовать страдательное причастие настоящего времени</a:t>
            </a:r>
            <a:r>
              <a:rPr lang="ru-RU" sz="2000" dirty="0" smtClean="0">
                <a:solidFill>
                  <a:srgbClr val="FF0000"/>
                </a:solidFill>
              </a:rPr>
              <a:t>.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Школьный фон для презентац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42862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714480" y="785794"/>
            <a:ext cx="5715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ФИЗКУЛЬТМИНУТКА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https://img1.picmix.com/output/stamp/thumb/9/3/3/1/301339_a25e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642918"/>
            <a:ext cx="1905000" cy="666751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571604" y="2285992"/>
            <a:ext cx="58579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СНЕЖНАЯ КОРОЛЕВА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СПЯЩАЯ ЦАРЕВНА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ВАСИЛИСА ПРЕМУДРАЯ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ЗАКОЛДОВАННАЯ КОРОЛЕВА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ВОЛШЕБНАЯ ДУДОЧКА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ГОВОРЯЩИЙ СВЕРТОК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42862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2050" name="Picture 2" descr="https://cs5.livemaster.ru/storage/c7/d0/a9f6c94c50fca8dba5c972bfb3yd--kartiny-i-panno-kartiny-pejzazh-roz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Школьный фон для презентац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42862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1785926"/>
            <a:ext cx="51435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ДОМАШНЕЕ ЗАДАНИЕ: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1. Выучить  правило п. 18. 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Выполнить упражнение 101 или 105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Школьный фон для презентац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928662" y="785794"/>
            <a:ext cx="70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РАСШИФРУЙТЕ СЛОВО: 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2976" y="2500306"/>
            <a:ext cx="31432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ЕТПИСАРЧИ</a:t>
            </a:r>
            <a:endParaRPr lang="ru-RU" sz="3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42862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142976" y="3929066"/>
            <a:ext cx="5715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ПРИЧАСТИЕ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Школьный фон для презентац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42862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50700" y="0"/>
            <a:ext cx="76438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  <a:latin typeface="Monotype Corsiva" pitchFamily="66" charset="0"/>
                <a:cs typeface="Times New Roman" pitchFamily="18" charset="0"/>
              </a:rPr>
              <a:t>Двадцать </a:t>
            </a:r>
            <a:r>
              <a:rPr lang="ru-RU" sz="5400" b="1" dirty="0">
                <a:solidFill>
                  <a:schemeClr val="bg1"/>
                </a:solidFill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5400" b="1" dirty="0" smtClean="0">
                <a:solidFill>
                  <a:schemeClr val="bg1"/>
                </a:solidFill>
                <a:latin typeface="Monotype Corsiva" pitchFamily="66" charset="0"/>
                <a:cs typeface="Times New Roman" pitchFamily="18" charset="0"/>
              </a:rPr>
              <a:t>седьмое октября</a:t>
            </a:r>
          </a:p>
          <a:p>
            <a:pPr algn="ctr"/>
            <a:r>
              <a:rPr lang="ru-RU" sz="5400" b="1" dirty="0" smtClean="0">
                <a:solidFill>
                  <a:schemeClr val="bg1"/>
                </a:solidFill>
                <a:latin typeface="Monotype Corsiva" pitchFamily="66" charset="0"/>
                <a:cs typeface="Times New Roman" pitchFamily="18" charset="0"/>
              </a:rPr>
              <a:t>Классная работа</a:t>
            </a:r>
            <a:endParaRPr lang="ru-RU" sz="5400" b="1" dirty="0">
              <a:solidFill>
                <a:schemeClr val="bg1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4348" y="1714488"/>
            <a:ext cx="7715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2910" y="2643182"/>
            <a:ext cx="407196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Кластер (от англ.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cluster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-- «скопление», «пучок», «созвездие») -- это способ графической организации материала, позволяющий сделать наглядными те мыслительные процессы, которые происходят при погружении в ту или иную тему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4" name="Рисунок 53" descr="кластер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7818" y="2714620"/>
            <a:ext cx="3581398" cy="31956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Школьный фон для презентац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42862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57158" y="285728"/>
            <a:ext cx="85725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В. И. Даль: «Причастие – это часть речи, причастная к глаголу в образе прилагательного». 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00298" y="1571612"/>
            <a:ext cx="3643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ПРИЧАСТИЕ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1472" y="2428868"/>
            <a:ext cx="30718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ПРИЛАГАТЕЛЬНОЕ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rot="5400000">
            <a:off x="-32" y="3714752"/>
            <a:ext cx="171451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6200000" flipH="1">
            <a:off x="1331340" y="3383512"/>
            <a:ext cx="911546" cy="239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5400000">
            <a:off x="2715406" y="2999578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Скругленный прямоугольник 22"/>
          <p:cNvSpPr/>
          <p:nvPr/>
        </p:nvSpPr>
        <p:spPr>
          <a:xfrm>
            <a:off x="0" y="4429132"/>
            <a:ext cx="1285884" cy="71438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РОД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142976" y="3714752"/>
            <a:ext cx="1285884" cy="71438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ЧИСЛО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357422" y="3071810"/>
            <a:ext cx="1285884" cy="71438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ПАДЕЖ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786314" y="2500306"/>
            <a:ext cx="3214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ГЛАГОЛ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9" name="Прямая со стрелкой 28"/>
          <p:cNvCxnSpPr/>
          <p:nvPr/>
        </p:nvCxnSpPr>
        <p:spPr>
          <a:xfrm flipV="1">
            <a:off x="7000892" y="2786058"/>
            <a:ext cx="1000132" cy="1425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rot="16200000" flipH="1">
            <a:off x="6965173" y="2821777"/>
            <a:ext cx="857256" cy="78581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rot="5400000">
            <a:off x="5394331" y="3393281"/>
            <a:ext cx="927900" cy="7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3" name="Скругленный прямоугольник 42"/>
          <p:cNvSpPr/>
          <p:nvPr/>
        </p:nvSpPr>
        <p:spPr>
          <a:xfrm>
            <a:off x="7429520" y="3500438"/>
            <a:ext cx="1285884" cy="71438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ВРЕМЯ</a:t>
            </a:r>
            <a:endParaRPr lang="ru-RU" b="1" dirty="0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7858116" y="2428868"/>
            <a:ext cx="1285884" cy="71438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ПЕРЕХОДНОСТЬ</a:t>
            </a:r>
            <a:endParaRPr lang="ru-RU" b="1" dirty="0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5214942" y="3500438"/>
            <a:ext cx="1285884" cy="71438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ВИД</a:t>
            </a:r>
            <a:endParaRPr lang="ru-RU" b="1" dirty="0"/>
          </a:p>
        </p:txBody>
      </p:sp>
      <p:cxnSp>
        <p:nvCxnSpPr>
          <p:cNvPr id="49" name="Прямая со стрелкой 48"/>
          <p:cNvCxnSpPr/>
          <p:nvPr/>
        </p:nvCxnSpPr>
        <p:spPr>
          <a:xfrm rot="16200000" flipH="1">
            <a:off x="5715008" y="4572008"/>
            <a:ext cx="1071570" cy="35719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 rot="5400000">
            <a:off x="4750595" y="4321975"/>
            <a:ext cx="1000132" cy="78581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 rot="16200000" flipH="1">
            <a:off x="8179635" y="4393397"/>
            <a:ext cx="642942" cy="28578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/>
          <p:nvPr/>
        </p:nvCxnSpPr>
        <p:spPr>
          <a:xfrm rot="5400000">
            <a:off x="7393801" y="4321975"/>
            <a:ext cx="571504" cy="35719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 rot="16200000" flipH="1">
            <a:off x="5536413" y="4036223"/>
            <a:ext cx="2786082" cy="42862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5" name="Скругленный прямоугольник 64"/>
          <p:cNvSpPr/>
          <p:nvPr/>
        </p:nvSpPr>
        <p:spPr>
          <a:xfrm>
            <a:off x="4143372" y="5000636"/>
            <a:ext cx="1357322" cy="57150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СОВЕРШЕННЫЙ</a:t>
            </a:r>
            <a:endParaRPr lang="ru-RU" b="1" dirty="0"/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5715008" y="5000636"/>
            <a:ext cx="1285884" cy="57150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НЕСОВЕРШЕННЫЙ</a:t>
            </a:r>
            <a:endParaRPr lang="ru-RU" b="1" dirty="0"/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8215338" y="4714884"/>
            <a:ext cx="928662" cy="57150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ПРОШ.</a:t>
            </a:r>
            <a:endParaRPr lang="ru-RU" b="1" dirty="0"/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7072330" y="4714884"/>
            <a:ext cx="857256" cy="57150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НАСТ.</a:t>
            </a:r>
            <a:endParaRPr lang="ru-RU" b="1" dirty="0"/>
          </a:p>
        </p:txBody>
      </p:sp>
      <p:cxnSp>
        <p:nvCxnSpPr>
          <p:cNvPr id="69" name="Прямая со стрелкой 68"/>
          <p:cNvCxnSpPr/>
          <p:nvPr/>
        </p:nvCxnSpPr>
        <p:spPr>
          <a:xfrm>
            <a:off x="7143768" y="5572140"/>
            <a:ext cx="928694" cy="78581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2" name="Прямая со стрелкой 71"/>
          <p:cNvCxnSpPr/>
          <p:nvPr/>
        </p:nvCxnSpPr>
        <p:spPr>
          <a:xfrm rot="5400000">
            <a:off x="6465107" y="5607859"/>
            <a:ext cx="785818" cy="57150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8" name="Скругленный прямоугольник 77"/>
          <p:cNvSpPr/>
          <p:nvPr/>
        </p:nvSpPr>
        <p:spPr>
          <a:xfrm>
            <a:off x="5643570" y="6072206"/>
            <a:ext cx="1285884" cy="57150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ДЕЙСТВИ</a:t>
            </a:r>
          </a:p>
          <a:p>
            <a:pPr algn="ctr"/>
            <a:r>
              <a:rPr lang="ru-RU" b="1" dirty="0" smtClean="0"/>
              <a:t>ТЕЛЬНОЕ</a:t>
            </a:r>
            <a:endParaRPr lang="ru-RU" b="1" dirty="0"/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7500958" y="6072206"/>
            <a:ext cx="1285884" cy="57150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СТРАДАТЕЛЬНОЕ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Школьный фон для презентац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42862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286248" y="714356"/>
            <a:ext cx="3143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РАЗМИНКА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https://catherineasquithgallery.com/uploads/posts/2021-03/1614593627_9-p-kniga-na-belom-fone-kartinki-2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428605"/>
            <a:ext cx="3434898" cy="292895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714348" y="3643314"/>
            <a:ext cx="2714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ГЛАГОЛ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3428992" y="3786190"/>
            <a:ext cx="1428760" cy="428628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43504" y="3714752"/>
            <a:ext cx="3143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ПРИЧАСТИЕ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14678" y="4286256"/>
            <a:ext cx="2357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НАПРИМЕР: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42976" y="5000636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РАБОТАТЬ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3071802" y="5000636"/>
            <a:ext cx="1428760" cy="428628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14876" y="5000636"/>
            <a:ext cx="3500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РАБОТАЮЩИЙ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Школьный фон для презентац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42862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 flipH="1">
            <a:off x="4357686" y="1500174"/>
            <a:ext cx="4500594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РЕШИТЬ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ВИДЕТЬ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ХОДИТЬ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ПЕТЬ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БОРОТЬСЯ </a:t>
            </a:r>
          </a:p>
        </p:txBody>
      </p:sp>
      <p:pic>
        <p:nvPicPr>
          <p:cNvPr id="19459" name="Picture 3" descr="https://1.bp.blogspot.com/-xtVQ24iEtBQ/YB4iPb-HAqI/AAAAAAAAA7s/_DMaf96XAmEp6sJkMuo6oQBIlfCoeznzQCLcBGAsYHQ/s700/-2_5ebd3ec1513b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3153478" cy="36790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Школьный фон для презентац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42862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1357298"/>
            <a:ext cx="80010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Есть в земле Российской город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называ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..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мый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Муром.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2976" y="428604"/>
            <a:ext cx="4572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ПРОЧИТАЙТЕ ПРЕДЛОЖЕНИЕ: 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00100" y="2928934"/>
            <a:ext cx="68580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Запишите предложение, поставьте, если это необходимо , запятую; графически объясните постановку знаков препинания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Школьный фон для презентац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42862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1142984"/>
            <a:ext cx="850112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СТРАДАТЕЛЬНЫЕ ПРИЧАСТИЯ </a:t>
            </a:r>
          </a:p>
          <a:p>
            <a:pPr algn="ctr"/>
            <a:endPara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НАСТОЯЩЕГО ВРЕМЕНИ. ГЛАСНЫЕ В</a:t>
            </a:r>
          </a:p>
          <a:p>
            <a:pPr algn="ctr"/>
            <a:endPara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СУФФИКСАХ СТРАДАТЕЛЬНЫХ </a:t>
            </a:r>
          </a:p>
          <a:p>
            <a:pPr algn="ctr"/>
            <a:endPara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ПРИЧАСТИЙ НАСТОЯЩЕГО ВРЕМЕНИ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Школьный фон для презентац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42862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0"/>
            <a:ext cx="8929718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Определите :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вид , переходность, спряжение  этих глаголов; </a:t>
            </a:r>
          </a:p>
          <a:p>
            <a:pPr>
              <a:buFontTx/>
              <a:buChar char="-"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образуйте от них страдательные причастия  настоящего времени</a:t>
            </a:r>
          </a:p>
          <a:p>
            <a:pPr>
              <a:buFontTx/>
              <a:buChar char="-"/>
            </a:pPr>
            <a:endPara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ПЕРЕНОСИТЬ-НЕСОВ.В., ПЕРЕХОД.,</a:t>
            </a:r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СПР.-  ПЕРЕНОСИМЫЙ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СКАЗАТЬ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ВИСЕТЬ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ИЗУЧАТЬ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ЧИТАТЬ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СОЗДАТЬ 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ВИДЕТЬ 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ОБЕРЕГАТЬ</a:t>
            </a:r>
          </a:p>
          <a:p>
            <a:endPara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589</TotalTime>
  <Words>280</Words>
  <Application>Microsoft Office PowerPoint</Application>
  <PresentationFormat>Экран (4:3)</PresentationFormat>
  <Paragraphs>84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Пользователь</cp:lastModifiedBy>
  <cp:revision>47</cp:revision>
  <dcterms:created xsi:type="dcterms:W3CDTF">2021-10-23T15:21:12Z</dcterms:created>
  <dcterms:modified xsi:type="dcterms:W3CDTF">2021-10-26T08:20:42Z</dcterms:modified>
</cp:coreProperties>
</file>