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9" r:id="rId2"/>
    <p:sldId id="281" r:id="rId3"/>
    <p:sldId id="332" r:id="rId4"/>
    <p:sldId id="333" r:id="rId5"/>
    <p:sldId id="337" r:id="rId6"/>
    <p:sldId id="336" r:id="rId7"/>
    <p:sldId id="335" r:id="rId8"/>
    <p:sldId id="338" r:id="rId9"/>
    <p:sldId id="339" r:id="rId10"/>
    <p:sldId id="342" r:id="rId11"/>
    <p:sldId id="340" r:id="rId12"/>
    <p:sldId id="341" r:id="rId13"/>
    <p:sldId id="28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104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егодня учащиеся 1 класса в торжественной обстановке попрощались с азбукой.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47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68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116632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Долина пословиц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052736"/>
            <a:ext cx="8496944" cy="5544616"/>
          </a:xfrm>
        </p:spPr>
        <p:txBody>
          <a:bodyPr>
            <a:normAutofit/>
          </a:bodyPr>
          <a:lstStyle/>
          <a:p>
            <a:pPr algn="l"/>
            <a:endParaRPr lang="ru-RU" sz="3200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Семь раз отмерь,            а </a:t>
            </a:r>
            <a:r>
              <a:rPr lang="ru-RU" sz="3200" dirty="0" err="1" smtClean="0">
                <a:latin typeface="Comic Sans MS" panose="030F0702030302020204" pitchFamily="66" charset="0"/>
              </a:rPr>
              <a:t>неученье</a:t>
            </a:r>
            <a:r>
              <a:rPr lang="ru-RU" sz="3200" dirty="0">
                <a:latin typeface="Comic Sans MS" panose="030F0702030302020204" pitchFamily="66" charset="0"/>
              </a:rPr>
              <a:t> </a:t>
            </a:r>
            <a:r>
              <a:rPr lang="ru-RU" sz="3200" dirty="0" smtClean="0">
                <a:latin typeface="Comic Sans MS" panose="030F0702030302020204" pitchFamily="66" charset="0"/>
              </a:rPr>
              <a:t>– тьма.</a:t>
            </a:r>
          </a:p>
          <a:p>
            <a:pPr algn="l"/>
            <a:endParaRPr lang="ru-RU" sz="3200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Ученье – свет,                 один раз отрежь.</a:t>
            </a:r>
          </a:p>
          <a:p>
            <a:pPr algn="l"/>
            <a:endParaRPr lang="ru-RU" sz="3200" dirty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Грамоте учиться -          потехе час.</a:t>
            </a:r>
          </a:p>
          <a:p>
            <a:pPr algn="l"/>
            <a:endParaRPr lang="ru-RU" sz="3200" dirty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Делу время,               всегда пригодиться.       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67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260648"/>
            <a:ext cx="5966666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Станция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«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Грамотейкино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»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16832"/>
            <a:ext cx="8496944" cy="4680520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                        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               </a:t>
            </a:r>
            <a:r>
              <a:rPr lang="ru-RU" sz="3200" dirty="0" smtClean="0">
                <a:latin typeface="Comic Sans MS" panose="030F0702030302020204" pitchFamily="66" charset="0"/>
              </a:rPr>
              <a:t>Бабушка – 3 слога</a:t>
            </a:r>
          </a:p>
          <a:p>
            <a:pPr algn="l"/>
            <a:endParaRPr lang="ru-RU" sz="3200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Велосипед - 9 слогов</a:t>
            </a:r>
          </a:p>
          <a:p>
            <a:pPr algn="l"/>
            <a:endParaRPr lang="ru-RU" sz="3200" dirty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            Гол – 1 слог</a:t>
            </a:r>
          </a:p>
          <a:p>
            <a:pPr algn="l"/>
            <a:endParaRPr lang="ru-RU" sz="3200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Солнышко – 4 слога 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4" name="Picture 2" descr="Бабушка картинки для детей | kartik.r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6" r="15909"/>
          <a:stretch/>
        </p:blipFill>
        <p:spPr bwMode="auto">
          <a:xfrm>
            <a:off x="323529" y="1916833"/>
            <a:ext cx="1554800" cy="12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3091307"/>
            <a:ext cx="1818914" cy="1224136"/>
          </a:xfrm>
          <a:prstGeom prst="rect">
            <a:avLst/>
          </a:prstGeom>
        </p:spPr>
      </p:pic>
      <p:pic>
        <p:nvPicPr>
          <p:cNvPr id="6" name="Picture 2" descr="Fotobehang Doelman sprong een bal vangen • Pixers® - We leven om te  verandere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339436"/>
            <a:ext cx="1368153" cy="103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Солнце улыбка вектор - векторные изображения, Солнце улыбка вектор картинки  | Depositphoto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726" y="4617133"/>
            <a:ext cx="1980220" cy="198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81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260648"/>
            <a:ext cx="5966666" cy="144016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548680"/>
            <a:ext cx="8496944" cy="604867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/>
              <a:t>                        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                 </a:t>
            </a:r>
            <a:r>
              <a:rPr lang="ru-RU" sz="3200" dirty="0" smtClean="0">
                <a:latin typeface="Comic Sans MS" panose="030F0702030302020204" pitchFamily="66" charset="0"/>
              </a:rPr>
              <a:t>Забор – 2 слога</a:t>
            </a:r>
          </a:p>
          <a:p>
            <a:pPr algn="l"/>
            <a:endParaRPr lang="ru-RU" sz="3200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  Ребята - 6 слогов</a:t>
            </a:r>
          </a:p>
          <a:p>
            <a:pPr algn="l"/>
            <a:endParaRPr lang="ru-RU" sz="3200" dirty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             Конь – 1 слог</a:t>
            </a:r>
          </a:p>
          <a:p>
            <a:pPr algn="l"/>
            <a:endParaRPr lang="ru-RU" sz="3200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Зима – 4 слога</a:t>
            </a:r>
          </a:p>
          <a:p>
            <a:pPr algn="l"/>
            <a:endParaRPr lang="ru-RU" sz="3200" dirty="0" smtClean="0">
              <a:latin typeface="Comic Sans MS" panose="030F0702030302020204" pitchFamily="66" charset="0"/>
            </a:endParaRPr>
          </a:p>
          <a:p>
            <a:pPr algn="l"/>
            <a:endParaRPr lang="ru-RU" sz="3200" dirty="0" smtClean="0">
              <a:latin typeface="Comic Sans MS" panose="030F0702030302020204" pitchFamily="66" charset="0"/>
            </a:endParaRPr>
          </a:p>
          <a:p>
            <a:pPr algn="l"/>
            <a:r>
              <a:rPr lang="ru-RU" sz="3200" dirty="0" smtClean="0">
                <a:latin typeface="Comic Sans MS" panose="030F0702030302020204" pitchFamily="66" charset="0"/>
              </a:rPr>
              <a:t>                    Азбука – 3 слога 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8" name="Picture 2" descr="Картинки по запросу &quot;мультяшные картинки забор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7" y="620689"/>
            <a:ext cx="1447714" cy="12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Картинки по запросу &quot;мультяшные картинки дет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624" y="1344546"/>
            <a:ext cx="2758914" cy="183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Картинки по запросу &quot;мультяшные картинки конь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30" y="2555462"/>
            <a:ext cx="1383261" cy="158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Спасибо Азбуке!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7" y="5078648"/>
            <a:ext cx="2026520" cy="151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Мультяшные новогодние картинки на рабочий стол » RadioNetPlus.ru  развлекательный портал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07"/>
          <a:stretch/>
        </p:blipFill>
        <p:spPr bwMode="auto">
          <a:xfrm>
            <a:off x="3250589" y="3620214"/>
            <a:ext cx="2329523" cy="149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44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Фон для презентации на тему сказки (75 фото) 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611560" y="4725144"/>
            <a:ext cx="1800200" cy="93610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Литературия</a:t>
            </a:r>
            <a:endParaRPr lang="ru-RU" dirty="0"/>
          </a:p>
        </p:txBody>
      </p:sp>
      <p:pic>
        <p:nvPicPr>
          <p:cNvPr id="25602" name="Picture 2" descr="Книга: &quot;Литературное чтение. 1 класс. Учебник. В 2-х частях. ФП. ФГОС&quot; -  Климанова, Горецкий, Голованова. Купить книгу, читать рецензии | ISBN  978-5-09-074070-8 | Лабирин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7475">
            <a:off x="480866" y="329208"/>
            <a:ext cx="2796793" cy="377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Литературное чтение, 1 класс, Часть 2, Климанова Л.Ф., Горецкий В.Г.,  Голованова М.В., 20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4672">
            <a:off x="5854059" y="2792535"/>
            <a:ext cx="2862082" cy="376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70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Фон для презентации на тему сказки (75 фото) 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102" y="3483972"/>
            <a:ext cx="5199898" cy="336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995936" y="5805264"/>
            <a:ext cx="1656184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Литературия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6" name="Picture 8" descr="России 1 класс #квартплюс #cvartplus #рабочиететради #учебники #школароссии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7370">
            <a:off x="5508104" y="315197"/>
            <a:ext cx="2476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Литературное чтение.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5743">
            <a:off x="448051" y="3519696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4 слайд: &amp;quot;Букволандия&amp;quot;.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3"/>
            <a:ext cx="4687189" cy="3480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93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0"/>
            <a:ext cx="5966666" cy="148478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Станция «Историческая»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628800"/>
            <a:ext cx="8568952" cy="4968552"/>
          </a:xfrm>
        </p:spPr>
        <p:txBody>
          <a:bodyPr/>
          <a:lstStyle/>
          <a:p>
            <a:pPr algn="l"/>
            <a:r>
              <a:rPr lang="ru-RU" dirty="0" smtClean="0">
                <a:latin typeface="Comic Sans MS" panose="030F0702030302020204" pitchFamily="66" charset="0"/>
              </a:rPr>
              <a:t>       Кириллица (863 год)                       Кирилл и Мефодий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Picture 2" descr="Азы православия. Пассия. - Радио ВЕ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12701"/>
            <a:ext cx="3809518" cy="423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Святой Кирилл вместе с братом Мефодием и их учениками составили славянскую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432048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27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188640"/>
            <a:ext cx="5966666" cy="21602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476672"/>
            <a:ext cx="8784976" cy="6192688"/>
          </a:xfrm>
        </p:spPr>
        <p:txBody>
          <a:bodyPr/>
          <a:lstStyle/>
          <a:p>
            <a:pPr algn="l"/>
            <a:r>
              <a:rPr lang="ru-RU" dirty="0" smtClean="0">
                <a:latin typeface="Comic Sans MS" panose="030F0702030302020204" pitchFamily="66" charset="0"/>
              </a:rPr>
              <a:t>    Аз да Буки – ступеньки к науке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Picture 14" descr="Первые буквы древнерусского алфавита назывались &amp;quot;аз&amp;quot; и &amp;quot;буки&amp;quot; (приложение 1). Каждый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838128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В Иркутской области отмечают День славянской письменности и культуры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4955">
            <a:off x="426155" y="3981644"/>
            <a:ext cx="45720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В центре нашей столицы, в Москве на Славянской площади, установлен памятник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143" y="838128"/>
            <a:ext cx="405044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89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116632"/>
            <a:ext cx="596666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Станция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«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Алфавитово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»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628800"/>
            <a:ext cx="8496944" cy="4968552"/>
          </a:xfrm>
        </p:spPr>
        <p:txBody>
          <a:bodyPr/>
          <a:lstStyle/>
          <a:p>
            <a:pPr algn="l"/>
            <a:r>
              <a:rPr lang="ru-RU" i="1" dirty="0" smtClean="0">
                <a:latin typeface="Comic Sans MS" panose="030F0702030302020204" pitchFamily="66" charset="0"/>
              </a:rPr>
              <a:t>33 родных сестрицы,</a:t>
            </a:r>
          </a:p>
          <a:p>
            <a:pPr algn="l"/>
            <a:r>
              <a:rPr lang="ru-RU" i="1" dirty="0" smtClean="0">
                <a:latin typeface="Comic Sans MS" panose="030F0702030302020204" pitchFamily="66" charset="0"/>
              </a:rPr>
              <a:t>Писаных красавицы,</a:t>
            </a:r>
          </a:p>
          <a:p>
            <a:pPr algn="l"/>
            <a:r>
              <a:rPr lang="ru-RU" i="1" dirty="0" smtClean="0">
                <a:latin typeface="Comic Sans MS" panose="030F0702030302020204" pitchFamily="66" charset="0"/>
              </a:rPr>
              <a:t>На одной живут странице,</a:t>
            </a:r>
          </a:p>
          <a:p>
            <a:pPr algn="l"/>
            <a:r>
              <a:rPr lang="ru-RU" i="1" dirty="0" smtClean="0">
                <a:latin typeface="Comic Sans MS" panose="030F0702030302020204" pitchFamily="66" charset="0"/>
              </a:rPr>
              <a:t>А повсюду славятся!</a:t>
            </a:r>
          </a:p>
          <a:p>
            <a:pPr algn="l"/>
            <a:r>
              <a:rPr lang="ru-RU" b="1" i="1" dirty="0" smtClean="0">
                <a:latin typeface="Comic Sans MS" panose="030F0702030302020204" pitchFamily="66" charset="0"/>
              </a:rPr>
              <a:t>А,Б,В,Г,Д,Е,Ж</a:t>
            </a:r>
          </a:p>
          <a:p>
            <a:pPr algn="l"/>
            <a:r>
              <a:rPr lang="ru-RU" i="1" dirty="0" smtClean="0">
                <a:latin typeface="Comic Sans MS" panose="030F0702030302020204" pitchFamily="66" charset="0"/>
              </a:rPr>
              <a:t>Прикатили на еже!</a:t>
            </a:r>
          </a:p>
          <a:p>
            <a:pPr algn="l"/>
            <a:r>
              <a:rPr lang="ru-RU" b="1" i="1" dirty="0" smtClean="0">
                <a:latin typeface="Comic Sans MS" panose="030F0702030302020204" pitchFamily="66" charset="0"/>
              </a:rPr>
              <a:t>З,И,К,Л,М,Н,О</a:t>
            </a:r>
          </a:p>
          <a:p>
            <a:pPr algn="l"/>
            <a:r>
              <a:rPr lang="ru-RU" i="1" dirty="0" smtClean="0">
                <a:latin typeface="Comic Sans MS" panose="030F0702030302020204" pitchFamily="66" charset="0"/>
              </a:rPr>
              <a:t>Дружно вылезли в окно!</a:t>
            </a:r>
          </a:p>
          <a:p>
            <a:pPr algn="l"/>
            <a:r>
              <a:rPr lang="ru-RU" b="1" i="1" dirty="0" smtClean="0">
                <a:latin typeface="Comic Sans MS" panose="030F0702030302020204" pitchFamily="66" charset="0"/>
              </a:rPr>
              <a:t>П,Р,С,Т,У,Ф,Х</a:t>
            </a:r>
          </a:p>
          <a:p>
            <a:pPr algn="l"/>
            <a:r>
              <a:rPr lang="ru-RU" i="1" dirty="0" smtClean="0">
                <a:latin typeface="Comic Sans MS" panose="030F0702030302020204" pitchFamily="66" charset="0"/>
              </a:rPr>
              <a:t>Оседлали петуха.</a:t>
            </a:r>
          </a:p>
          <a:p>
            <a:pPr algn="l"/>
            <a:r>
              <a:rPr lang="ru-RU" b="1" i="1" dirty="0" smtClean="0">
                <a:latin typeface="Comic Sans MS" panose="030F0702030302020204" pitchFamily="66" charset="0"/>
              </a:rPr>
              <a:t>Ц,Ч,Ш,Щ,Э,Ю,Я</a:t>
            </a:r>
          </a:p>
          <a:p>
            <a:pPr algn="l"/>
            <a:r>
              <a:rPr lang="ru-RU" i="1" dirty="0" smtClean="0">
                <a:latin typeface="Comic Sans MS" panose="030F0702030302020204" pitchFamily="66" charset="0"/>
              </a:rPr>
              <a:t>Вот и все они, друзья!</a:t>
            </a:r>
            <a:endParaRPr lang="ru-RU" i="1" dirty="0">
              <a:latin typeface="Comic Sans MS" panose="030F0702030302020204" pitchFamily="66" charset="0"/>
            </a:endParaRPr>
          </a:p>
        </p:txBody>
      </p:sp>
      <p:pic>
        <p:nvPicPr>
          <p:cNvPr id="7172" name="Picture 4" descr="Сказка о гласных и согласных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655852"/>
            <a:ext cx="5315699" cy="49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40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D-20220224-WA003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86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9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116632"/>
            <a:ext cx="5966666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Станция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«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Буковкино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»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844824"/>
            <a:ext cx="8496944" cy="4752528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6148" name="Picture 4" descr="цифры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512" y="1841315"/>
            <a:ext cx="3319568" cy="474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Плакат Разрезная азбука А2 вертик зеленая рамка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763">
            <a:off x="5002450" y="2065317"/>
            <a:ext cx="3179760" cy="431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89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0"/>
            <a:ext cx="76334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71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116632"/>
            <a:ext cx="5966666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Лишняя буква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052736"/>
            <a:ext cx="8712968" cy="5616624"/>
          </a:xfrm>
        </p:spPr>
        <p:txBody>
          <a:bodyPr>
            <a:norm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ru-RU" sz="6600" dirty="0" smtClean="0">
                <a:latin typeface="Comic Sans MS" panose="030F0702030302020204" pitchFamily="66" charset="0"/>
              </a:rPr>
              <a:t>   А Щ Я У 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6600" dirty="0" smtClean="0">
                <a:latin typeface="Comic Sans MS" panose="030F0702030302020204" pitchFamily="66" charset="0"/>
              </a:rPr>
              <a:t>  Л П О Ж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6600" dirty="0" smtClean="0">
                <a:latin typeface="Comic Sans MS" panose="030F0702030302020204" pitchFamily="66" charset="0"/>
              </a:rPr>
              <a:t>  Й Ч Щ Ш 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6600" dirty="0" smtClean="0">
                <a:latin typeface="Comic Sans MS" panose="030F0702030302020204" pitchFamily="66" charset="0"/>
              </a:rPr>
              <a:t>  Я Е Ю А</a:t>
            </a:r>
            <a:endParaRPr lang="ru-RU" sz="6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80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909</TotalTime>
  <Words>174</Words>
  <Application>Microsoft Office PowerPoint</Application>
  <PresentationFormat>Экран (4:3)</PresentationFormat>
  <Paragraphs>53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Comic Sans MS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Станция «Историческая»</vt:lpstr>
      <vt:lpstr>Презентация PowerPoint</vt:lpstr>
      <vt:lpstr>Станция  « Алфавитово»</vt:lpstr>
      <vt:lpstr>Презентация PowerPoint</vt:lpstr>
      <vt:lpstr>Станция  « Буковкино»</vt:lpstr>
      <vt:lpstr>Презентация PowerPoint</vt:lpstr>
      <vt:lpstr>Лишняя буква</vt:lpstr>
      <vt:lpstr>Долина пословиц</vt:lpstr>
      <vt:lpstr>Станция  « Грамотейкино»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Windows User</cp:lastModifiedBy>
  <cp:revision>77</cp:revision>
  <dcterms:created xsi:type="dcterms:W3CDTF">2021-01-29T05:50:54Z</dcterms:created>
  <dcterms:modified xsi:type="dcterms:W3CDTF">2022-02-24T09:48:41Z</dcterms:modified>
</cp:coreProperties>
</file>