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73" r:id="rId4"/>
    <p:sldId id="266" r:id="rId5"/>
    <p:sldId id="269" r:id="rId6"/>
    <p:sldId id="270" r:id="rId7"/>
    <p:sldId id="271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35390-E05B-4991-A4DD-6945046D7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70DC60-9BA2-4D26-A38C-2C4863E0A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C7B40D-D6E3-4CF3-BB5E-94C9A48C6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7A1603-2341-4A7D-BEC3-2764D6DCC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8B61A6-C47E-4751-8AAF-4A6B049A4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41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AF409A-2269-40E0-B8F6-5426067C4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25AD9C-4EFA-4BFE-9ABA-6F9216E76D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B3C554-BFA2-4197-81F6-E3EBF966F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2D1020-070E-423E-A59C-DE5472D42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1B2682-1F62-4FC2-8F3E-4D5D080FE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62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7C3A608-E120-423A-9583-28590E76C0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A2DB0B1-3565-47D3-8520-FF7A49E06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858529-D0D0-4119-9182-137AD0100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DF891D-C892-41C6-8403-626489D86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A50726-2011-4F39-B49D-8584B70A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75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2796B-A30F-4BD9-A329-50167C49F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755121-39FE-4AE3-A05B-BF29602B1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528701-F597-4857-B0D1-DB8BCE18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86BAB6-6E14-4D1A-9369-2F9D794A6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C75AF9-E3E9-4537-807E-5A5D694E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9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FE2FA1-3540-4F3F-92E5-BADE7B9DC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C3D233-B22D-4DA8-BCCF-E7E6DC39F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19BC61-11BA-4D49-AB7B-226C6457C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7D97F1-10C6-4636-AB9D-BD4093BF0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847645-5131-4936-9F8F-6CDA4D8C2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4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2ABD94-71D1-4A09-89EE-B6261683B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B8D087-7080-4DB2-9C04-D34B3AAA4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4558C9-9318-42B5-B6D8-100206EF0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0EE91F-0EAC-4410-95BC-AE0040C0C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1DADC6-BCCC-4A9E-96A2-8DA138D3D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37BD6F-C370-4233-8598-B1036A61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00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1BB88-8455-4403-B423-4F976CD89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7281AD-9BD7-47EF-B726-533CE600A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668ECCC-636C-445B-BD02-4C855DF2F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8540791-F564-4F14-B8C3-5D7E6DD874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E2EB7E-4839-41AA-971E-BEF8B40E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D1FFAD2-779A-4B05-A656-42B187E60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D7165AD-7EE6-474A-9832-E69D0EF47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A0C52EA-0EB6-487D-B9E4-44D7E153F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37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3204C-4F08-4BA2-8230-2414C6FE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F898EF2-103F-43CD-B0FB-54834B53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657D0C-BE47-4F51-8756-8866D3148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19BC09-73D9-4F16-81D4-B275B9F64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04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C6F4BA0-B46E-4A62-98FF-A7F8E97EA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03370C3-C324-4E8A-8295-150073584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E824FD2-31FA-4F8C-BBB8-2BF730C7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17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151AF-72B7-43F7-811B-370C75E8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004576-DF18-4D7A-B876-A78A15A1A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1B1056-3389-487A-9836-BDAA276B57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1D3283-7CD5-4182-BFF5-4867ADD6B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921319-E344-49DD-9966-1A88F6B3C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F7EED9-4E04-4C02-BF7A-3C16AB2E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1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A558F5-40F1-41CA-9653-7265982F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217C805-1AD9-4BCB-92B7-ACD6E01DA0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538662-A6CF-4DFD-B281-8B184DD14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A5A217-8B01-4EAC-A09E-4BDF78F58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6B4365-A751-4C66-BFEB-E40C24491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D6E2AE-E4A2-4A16-A674-D562CEC93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8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DCAD87-9754-418B-814B-A189CD96F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CF4B3D-392D-41D2-99B1-48542C5F5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F60299-C2BF-4266-ABE4-C95742F350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169C2-E72D-4B56-8A49-22B2CCD4AD3A}" type="datetimeFigureOut">
              <a:rPr lang="ru-RU" smtClean="0"/>
              <a:t>31.03.2025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F480C7-65FD-457C-85E6-0CB9BDF92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98B666-F24B-4BFB-9A2B-E1E7D3390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417A7-EABD-48CA-93A4-3326AC615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28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me.ru/zhizn-nauka/8-krutyh-nauchnyh-eksperimentov-dlya-detej-840310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br>
              <a:rPr lang="ru-RU" sz="1600" i="1" dirty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1600" i="1" dirty="0" err="1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  <a:t>Новоуральского</a:t>
            </a:r>
            <a:r>
              <a:rPr lang="ru-RU" sz="1600" i="1" dirty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  <a:t> городского округа – </a:t>
            </a:r>
            <a:br>
              <a:rPr lang="ru-RU" sz="1600" i="1" dirty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latin typeface="Constantia" pitchFamily="18" charset="0"/>
                <a:cs typeface="Times New Roman" pitchFamily="18" charset="0"/>
              </a:rPr>
              <a:t>детский сад комбинированного вида «Росинка»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4294967295"/>
          </p:nvPr>
        </p:nvSpPr>
        <p:spPr>
          <a:xfrm>
            <a:off x="7267576" y="5572125"/>
            <a:ext cx="3400425" cy="554038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53650" y="4117686"/>
            <a:ext cx="518457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i="1" spc="-15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r>
              <a:rPr lang="ru-RU" sz="2800" b="1" i="1" spc="-15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Шаповалова</a:t>
            </a:r>
            <a:r>
              <a:rPr lang="ru-RU" sz="2800" b="1" i="1" spc="-15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Наталия Николаевна</a:t>
            </a:r>
          </a:p>
          <a:p>
            <a:r>
              <a:rPr lang="ru-RU" sz="2800" b="1" i="1" spc="-15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ВКК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738" y="3428999"/>
            <a:ext cx="3006184" cy="326595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A075A21-0286-46C5-8C97-96F41ECA2761}"/>
              </a:ext>
            </a:extLst>
          </p:cNvPr>
          <p:cNvSpPr/>
          <p:nvPr/>
        </p:nvSpPr>
        <p:spPr>
          <a:xfrm>
            <a:off x="2238349" y="3409799"/>
            <a:ext cx="88680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spc="-1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A154345-402B-4977-B0B6-5804C7C88DB0}"/>
              </a:ext>
            </a:extLst>
          </p:cNvPr>
          <p:cNvSpPr/>
          <p:nvPr/>
        </p:nvSpPr>
        <p:spPr>
          <a:xfrm>
            <a:off x="1828402" y="2364751"/>
            <a:ext cx="88395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spc="-15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«Секреты  заботливого родительства»</a:t>
            </a:r>
          </a:p>
          <a:p>
            <a:pPr algn="ctr"/>
            <a:r>
              <a:rPr lang="ru-RU" sz="3200" b="1" i="1" spc="-15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клубный час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0B7E925-C855-4D78-994C-7DB8D3BB78F6}"/>
              </a:ext>
            </a:extLst>
          </p:cNvPr>
          <p:cNvSpPr/>
          <p:nvPr/>
        </p:nvSpPr>
        <p:spPr>
          <a:xfrm>
            <a:off x="2847776" y="6126164"/>
            <a:ext cx="706464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i="1" spc="-15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Новоуральск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238348" y="2571744"/>
            <a:ext cx="3286148" cy="1428760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Constantia" pitchFamily="18" charset="0"/>
              </a:rPr>
              <a:t>ТВОРЧЕСКАЯ ИНИЦИАТИВА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81488" y="571480"/>
            <a:ext cx="3357586" cy="1500198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Constantia" pitchFamily="18" charset="0"/>
              </a:rPr>
              <a:t>ПОЗНАВАТЕЛЬНАЯ ИНИЦИАТИВА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38942" y="4714884"/>
            <a:ext cx="3429024" cy="1500198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Constantia" pitchFamily="18" charset="0"/>
              </a:rPr>
              <a:t>ДВИГАТЕЛЬНАЯ ИНИЦИАТИВА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66910" y="4714884"/>
            <a:ext cx="3357586" cy="1500198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Constantia" pitchFamily="18" charset="0"/>
              </a:rPr>
              <a:t>ИНИЦИАТИВА-ЦЕЛЕПОЛАГАНИЕ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53190" y="2571744"/>
            <a:ext cx="3929090" cy="1428760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latin typeface="Constantia" pitchFamily="18" charset="0"/>
              </a:rPr>
              <a:t>КОММУНИКАТИВНАЯ ИНИЦИАТИВА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8480" y="142852"/>
          <a:ext cx="5760000" cy="6553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7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/>
                        <a:t>Формы работы с детьми </a:t>
                      </a:r>
                      <a:endParaRPr lang="ru-RU" sz="3200" b="1" dirty="0">
                        <a:latin typeface="Constantia" pitchFamily="18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Исследовательская деятельность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Игра – экспериментирование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Проектная деятельность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Ситуативный разговор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Проблемная ситуация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Создание коллекций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Развивающая игра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Конструирование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Рассматривание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Сюжетная игра 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Наблюдение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Экскурсия</a:t>
                      </a:r>
                      <a:endParaRPr lang="ru-RU" sz="2200" b="1" i="1" kern="1200" dirty="0">
                        <a:solidFill>
                          <a:srgbClr val="7030A0"/>
                        </a:solidFill>
                        <a:latin typeface="Constantia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Рассказ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i="1" kern="1200" dirty="0">
                          <a:latin typeface="Constantia" pitchFamily="18" charset="0"/>
                        </a:rPr>
                        <a:t>Беседа</a:t>
                      </a:r>
                      <a:endParaRPr lang="ru-RU" sz="2200" b="1" i="1" dirty="0">
                        <a:solidFill>
                          <a:srgbClr val="7030A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283" y="571480"/>
            <a:ext cx="2736303" cy="3160490"/>
          </a:xfrm>
          <a:prstGeom prst="ellipse">
            <a:avLst/>
          </a:prstGeom>
          <a:ln w="381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167142" y="2000240"/>
            <a:ext cx="65008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Constantia" pitchFamily="18" charset="0"/>
              </a:rPr>
              <a:t>«Детское экспериментирование – это особая форма поисковой деятельности дошкольников,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onstantia" pitchFamily="18" charset="0"/>
              </a:rPr>
              <a:t>в которой проявляется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onstantia" pitchFamily="18" charset="0"/>
              </a:rPr>
              <a:t>собственная активность детей,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onstantia" pitchFamily="18" charset="0"/>
              </a:rPr>
              <a:t>направленная на получение 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onstantia" pitchFamily="18" charset="0"/>
              </a:rPr>
              <a:t>новых сведений и новых знаний» </a:t>
            </a:r>
          </a:p>
          <a:p>
            <a:pPr algn="ctr"/>
            <a:endParaRPr lang="ru-RU" sz="2800" b="1" dirty="0">
              <a:solidFill>
                <a:srgbClr val="7030A0"/>
              </a:solidFill>
              <a:latin typeface="Constantia" pitchFamily="18" charset="0"/>
            </a:endParaRP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Constantia" pitchFamily="18" charset="0"/>
              </a:rPr>
              <a:t>Академик Н. Н. </a:t>
            </a:r>
            <a:r>
              <a:rPr lang="ru-RU" sz="2800" b="1" dirty="0" err="1">
                <a:solidFill>
                  <a:srgbClr val="7030A0"/>
                </a:solidFill>
                <a:latin typeface="Constantia" pitchFamily="18" charset="0"/>
              </a:rPr>
              <a:t>Поддьяков</a:t>
            </a:r>
            <a:endParaRPr lang="ru-RU" sz="2800" b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95472" y="928670"/>
            <a:ext cx="822960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dirty="0">
                <a:solidFill>
                  <a:srgbClr val="7030A0"/>
                </a:solidFill>
                <a:latin typeface="Constantia" pitchFamily="18" charset="0"/>
              </a:rPr>
              <a:t>Лавовая лампа</a:t>
            </a:r>
          </a:p>
        </p:txBody>
      </p:sp>
      <p:pic>
        <p:nvPicPr>
          <p:cNvPr id="22532" name="Picture 4" descr="https://fb.ru/misc/i/gallery/44565/3220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1818" y="3857628"/>
            <a:ext cx="250033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6" name="Picture 8" descr="https://vashurok.ru/ckeditor_assets/pictures/4413/original_Screenshot_3.jpg"/>
          <p:cNvPicPr>
            <a:picLocks noChangeAspect="1" noChangeArrowheads="1"/>
          </p:cNvPicPr>
          <p:nvPr/>
        </p:nvPicPr>
        <p:blipFill>
          <a:blip r:embed="rId3"/>
          <a:srcRect l="5455" r="9091"/>
          <a:stretch>
            <a:fillRect/>
          </a:stretch>
        </p:blipFill>
        <p:spPr bwMode="auto">
          <a:xfrm>
            <a:off x="2238348" y="2714621"/>
            <a:ext cx="3357586" cy="2368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2095472" y="928670"/>
            <a:ext cx="82296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7030A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8000" dirty="0">
                <a:solidFill>
                  <a:srgbClr val="7030A0"/>
                </a:solidFill>
                <a:latin typeface="Constantia" pitchFamily="18" charset="0"/>
              </a:rPr>
              <a:t>Вулкан</a:t>
            </a:r>
          </a:p>
        </p:txBody>
      </p:sp>
      <p:pic>
        <p:nvPicPr>
          <p:cNvPr id="23554" name="Picture 2" descr="https://www.toyway.ru/upload/iblock/7d0/00-03230.jp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472" y="2500306"/>
            <a:ext cx="358942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9 крутых научных экспериментов для детей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2" y="4071943"/>
            <a:ext cx="3714776" cy="2303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2095472" y="928670"/>
            <a:ext cx="8229600" cy="1143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rgbClr val="7030A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7200" dirty="0">
                <a:solidFill>
                  <a:srgbClr val="7030A0"/>
                </a:solidFill>
                <a:latin typeface="Constantia" pitchFamily="18" charset="0"/>
              </a:rPr>
              <a:t>Цветы лотоса</a:t>
            </a:r>
          </a:p>
        </p:txBody>
      </p:sp>
      <p:pic>
        <p:nvPicPr>
          <p:cNvPr id="2050" name="Picture 2" descr="http://www.krishna.kz/sites/default/files/imagecache/post_images_500x500/2008-01-08-2008-1-7-jingli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4240" y="3571876"/>
            <a:ext cx="3419413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https://i.pinimg.com/736x/8d/05/25/8d052597c322fad65420943c2dac104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00" y="2571744"/>
            <a:ext cx="300039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6" y="785794"/>
            <a:ext cx="8229600" cy="328614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ru-RU" sz="2200" dirty="0">
                <a:latin typeface="Constantia" pitchFamily="18" charset="0"/>
              </a:rPr>
            </a:br>
            <a:br>
              <a:rPr lang="ru-RU" sz="2200" dirty="0">
                <a:latin typeface="Constantia" pitchFamily="18" charset="0"/>
              </a:rPr>
            </a:br>
            <a:br>
              <a:rPr lang="ru-RU" sz="2200" dirty="0">
                <a:latin typeface="Constantia" pitchFamily="18" charset="0"/>
              </a:rPr>
            </a:br>
            <a:r>
              <a:rPr lang="ru-RU" sz="4900" b="1" i="1" dirty="0">
                <a:solidFill>
                  <a:srgbClr val="7030A0"/>
                </a:solidFill>
                <a:latin typeface="Constantia" pitchFamily="18" charset="0"/>
              </a:rPr>
              <a:t>«То, что я услышал, я забыл.</a:t>
            </a:r>
            <a:br>
              <a:rPr lang="ru-RU" sz="4900" b="1" i="1" dirty="0">
                <a:solidFill>
                  <a:srgbClr val="7030A0"/>
                </a:solidFill>
                <a:latin typeface="Constantia" pitchFamily="18" charset="0"/>
              </a:rPr>
            </a:br>
            <a:r>
              <a:rPr lang="ru-RU" sz="4900" b="1" i="1" dirty="0">
                <a:solidFill>
                  <a:srgbClr val="7030A0"/>
                </a:solidFill>
                <a:latin typeface="Constantia" pitchFamily="18" charset="0"/>
              </a:rPr>
              <a:t>То, что я увидел, я помню. </a:t>
            </a:r>
            <a:br>
              <a:rPr lang="ru-RU" sz="4900" b="1" i="1" dirty="0">
                <a:solidFill>
                  <a:srgbClr val="7030A0"/>
                </a:solidFill>
                <a:latin typeface="Constantia" pitchFamily="18" charset="0"/>
              </a:rPr>
            </a:br>
            <a:r>
              <a:rPr lang="ru-RU" sz="4900" b="1" i="1" dirty="0">
                <a:solidFill>
                  <a:srgbClr val="7030A0"/>
                </a:solidFill>
                <a:latin typeface="Constantia" pitchFamily="18" charset="0"/>
              </a:rPr>
              <a:t>То, что я сделал, я знаю!»  </a:t>
            </a:r>
            <a:br>
              <a:rPr lang="ru-RU" sz="4900" b="1" dirty="0">
                <a:latin typeface="Constantia" pitchFamily="18" charset="0"/>
              </a:rPr>
            </a:br>
            <a:r>
              <a:rPr lang="ru-RU" sz="4900" b="1" dirty="0">
                <a:latin typeface="Constantia" pitchFamily="18" charset="0"/>
              </a:rPr>
              <a:t> </a:t>
            </a:r>
            <a:br>
              <a:rPr lang="ru-RU" sz="4900" b="1" dirty="0">
                <a:latin typeface="Constantia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i.mycdn.me/i?r=AzEPZsRbOZEKgBhR0XGMT1Rk6zchpyjgZvFB3qE4yGVu5qaKTM5SRkZCeTgDn6uOy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56" y="3429000"/>
            <a:ext cx="5308562" cy="2986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91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Constantia</vt:lpstr>
      <vt:lpstr>Times New Roman</vt:lpstr>
      <vt:lpstr>Тема Office</vt:lpstr>
      <vt:lpstr>  Муниципальное автономное дошкольное образовательное учреждение Новоуральского городского округа –  детский сад комбинированного вида «Росинка»  </vt:lpstr>
      <vt:lpstr>Презентация PowerPoint</vt:lpstr>
      <vt:lpstr>Презентация PowerPoint</vt:lpstr>
      <vt:lpstr>Презентация PowerPoint</vt:lpstr>
      <vt:lpstr>Лавовая лампа</vt:lpstr>
      <vt:lpstr>Презентация PowerPoint</vt:lpstr>
      <vt:lpstr>Презентация PowerPoint</vt:lpstr>
      <vt:lpstr>   «То, что я услышал, я забыл. То, что я увидел, я помню.  То, что я сделал, я знаю!»    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Муниципальное автономное дошкольное образовательное учреждение Новоуральского городского округа –  детский сад комбинированного вида «Росинка»  </dc:title>
  <dc:creator>Наталия Фролова</dc:creator>
  <cp:lastModifiedBy>Наталия Фролова</cp:lastModifiedBy>
  <cp:revision>1</cp:revision>
  <dcterms:created xsi:type="dcterms:W3CDTF">2025-03-31T10:13:15Z</dcterms:created>
  <dcterms:modified xsi:type="dcterms:W3CDTF">2025-03-31T10:18:26Z</dcterms:modified>
</cp:coreProperties>
</file>