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20" r:id="rId2"/>
  </p:sldMasterIdLst>
  <p:sldIdLst>
    <p:sldId id="257" r:id="rId3"/>
    <p:sldId id="297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89" r:id="rId12"/>
    <p:sldId id="258" r:id="rId13"/>
    <p:sldId id="261" r:id="rId14"/>
    <p:sldId id="259" r:id="rId15"/>
    <p:sldId id="260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1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2012FBB-CD7E-4F2F-A08C-FBA68B5AB3F2}" type="datetimeFigureOut">
              <a:rPr lang="ru-RU" smtClean="0"/>
              <a:pPr/>
              <a:t>27.12.2019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B2E60FB-3163-422A-A25D-9989483884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Магнат\Desktop\img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«Победи Кощея»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000" i="1" dirty="0" smtClean="0">
                <a:cs typeface="Arabic Typesetting" pitchFamily="66" charset="-78"/>
              </a:rPr>
              <a:t>Зеленый дуб </a:t>
            </a:r>
            <a:endParaRPr lang="ru-RU" sz="4000" dirty="0" smtClean="0">
              <a:cs typeface="Arabic Typesetting" pitchFamily="66" charset="-78"/>
            </a:endParaRPr>
          </a:p>
          <a:p>
            <a:pPr algn="ctr">
              <a:buNone/>
            </a:pPr>
            <a:r>
              <a:rPr lang="ru-RU" sz="4000" i="1" dirty="0" smtClean="0">
                <a:cs typeface="Arabic Typesetting" pitchFamily="66" charset="-78"/>
              </a:rPr>
              <a:t>Иголка </a:t>
            </a:r>
            <a:endParaRPr lang="ru-RU" sz="4000" dirty="0" smtClean="0">
              <a:cs typeface="Arabic Typesetting" pitchFamily="66" charset="-78"/>
            </a:endParaRPr>
          </a:p>
          <a:p>
            <a:pPr algn="ctr">
              <a:buNone/>
            </a:pPr>
            <a:r>
              <a:rPr lang="ru-RU" sz="4000" i="1" dirty="0" smtClean="0">
                <a:cs typeface="Arabic Typesetting" pitchFamily="66" charset="-78"/>
              </a:rPr>
              <a:t>Заяц </a:t>
            </a:r>
            <a:endParaRPr lang="ru-RU" sz="4000" dirty="0" smtClean="0">
              <a:cs typeface="Arabic Typesetting" pitchFamily="66" charset="-78"/>
            </a:endParaRPr>
          </a:p>
          <a:p>
            <a:pPr algn="ctr">
              <a:buNone/>
            </a:pPr>
            <a:r>
              <a:rPr lang="ru-RU" sz="4000" i="1" dirty="0" smtClean="0">
                <a:cs typeface="Arabic Typesetting" pitchFamily="66" charset="-78"/>
              </a:rPr>
              <a:t>Железный сундук </a:t>
            </a:r>
            <a:endParaRPr lang="ru-RU" sz="4000" dirty="0" smtClean="0">
              <a:cs typeface="Arabic Typesetting" pitchFamily="66" charset="-78"/>
            </a:endParaRPr>
          </a:p>
          <a:p>
            <a:pPr algn="ctr">
              <a:buNone/>
            </a:pPr>
            <a:r>
              <a:rPr lang="ru-RU" sz="4000" i="1" dirty="0" smtClean="0">
                <a:cs typeface="Arabic Typesetting" pitchFamily="66" charset="-78"/>
              </a:rPr>
              <a:t>Утка</a:t>
            </a:r>
            <a:endParaRPr lang="ru-RU" sz="4000" dirty="0" smtClean="0">
              <a:cs typeface="Arabic Typesetting" pitchFamily="66" charset="-78"/>
            </a:endParaRPr>
          </a:p>
          <a:p>
            <a:pPr algn="ctr">
              <a:buNone/>
            </a:pPr>
            <a:r>
              <a:rPr lang="ru-RU" sz="3300" i="1" dirty="0" smtClean="0">
                <a:cs typeface="Arabic Typesetting" pitchFamily="66" charset="-78"/>
              </a:rPr>
              <a:t>Яйцо </a:t>
            </a:r>
            <a:endParaRPr lang="ru-RU" sz="3300" dirty="0" smtClean="0">
              <a:cs typeface="Arabic Typesetting" pitchFamily="66" charset="-78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«Победи Кощея»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300" i="1" dirty="0" smtClean="0">
                <a:cs typeface="Arabic Typesetting" pitchFamily="66" charset="-78"/>
              </a:rPr>
              <a:t>Зеленый дуб – 1 </a:t>
            </a:r>
            <a:endParaRPr lang="ru-RU" sz="3300" dirty="0" smtClean="0">
              <a:cs typeface="Arabic Typesetting" pitchFamily="66" charset="-78"/>
            </a:endParaRPr>
          </a:p>
          <a:p>
            <a:pPr>
              <a:buNone/>
            </a:pPr>
            <a:r>
              <a:rPr lang="ru-RU" sz="3300" i="1" dirty="0" smtClean="0">
                <a:cs typeface="Arabic Typesetting" pitchFamily="66" charset="-78"/>
              </a:rPr>
              <a:t>Иголка – 6 </a:t>
            </a:r>
            <a:endParaRPr lang="ru-RU" sz="3300" dirty="0" smtClean="0">
              <a:cs typeface="Arabic Typesetting" pitchFamily="66" charset="-78"/>
            </a:endParaRPr>
          </a:p>
          <a:p>
            <a:pPr>
              <a:buNone/>
            </a:pPr>
            <a:r>
              <a:rPr lang="ru-RU" sz="3300" i="1" dirty="0" smtClean="0">
                <a:cs typeface="Arabic Typesetting" pitchFamily="66" charset="-78"/>
              </a:rPr>
              <a:t>Заяц – 3 </a:t>
            </a:r>
            <a:endParaRPr lang="ru-RU" sz="3300" dirty="0" smtClean="0">
              <a:cs typeface="Arabic Typesetting" pitchFamily="66" charset="-78"/>
            </a:endParaRPr>
          </a:p>
          <a:p>
            <a:pPr>
              <a:buNone/>
            </a:pPr>
            <a:r>
              <a:rPr lang="ru-RU" sz="3300" i="1" dirty="0" smtClean="0">
                <a:cs typeface="Arabic Typesetting" pitchFamily="66" charset="-78"/>
              </a:rPr>
              <a:t>Железный сундук – 2 </a:t>
            </a:r>
            <a:endParaRPr lang="ru-RU" sz="3300" dirty="0" smtClean="0">
              <a:cs typeface="Arabic Typesetting" pitchFamily="66" charset="-78"/>
            </a:endParaRPr>
          </a:p>
          <a:p>
            <a:pPr>
              <a:buNone/>
            </a:pPr>
            <a:r>
              <a:rPr lang="ru-RU" sz="3300" i="1" dirty="0" smtClean="0">
                <a:cs typeface="Arabic Typesetting" pitchFamily="66" charset="-78"/>
              </a:rPr>
              <a:t>Утка – 4 </a:t>
            </a:r>
            <a:endParaRPr lang="ru-RU" sz="3300" dirty="0" smtClean="0">
              <a:cs typeface="Arabic Typesetting" pitchFamily="66" charset="-78"/>
            </a:endParaRPr>
          </a:p>
          <a:p>
            <a:pPr>
              <a:buNone/>
            </a:pPr>
            <a:r>
              <a:rPr lang="ru-RU" sz="3300" i="1" dirty="0" smtClean="0">
                <a:cs typeface="Arabic Typesetting" pitchFamily="66" charset="-78"/>
              </a:rPr>
              <a:t>Яйцо – 5 </a:t>
            </a:r>
            <a:endParaRPr lang="ru-RU" sz="3300" dirty="0" smtClean="0">
              <a:cs typeface="Arabic Typesetting" pitchFamily="66" charset="-78"/>
            </a:endParaRPr>
          </a:p>
          <a:p>
            <a:endParaRPr lang="ru-RU" dirty="0"/>
          </a:p>
        </p:txBody>
      </p:sp>
      <p:pic>
        <p:nvPicPr>
          <p:cNvPr id="50178" name="Picture 2" descr="http://begatvkaif.ru/wp-content/uploads/2016/09/%D0%9A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1600200"/>
            <a:ext cx="3073822" cy="3930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37356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Турнир – тест 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/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«Облик русского человека»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00600" y="4800600"/>
            <a:ext cx="4133088" cy="14478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00200" y="762000"/>
            <a:ext cx="6934200" cy="5486400"/>
          </a:xfrm>
        </p:spPr>
        <p:txBody>
          <a:bodyPr/>
          <a:lstStyle/>
          <a:p>
            <a:pPr lvl="0" algn="just">
              <a:buNone/>
            </a:pPr>
            <a:r>
              <a:rPr lang="ru-RU" dirty="0" smtClean="0"/>
              <a:t>                  </a:t>
            </a:r>
            <a:r>
              <a:rPr lang="ru-RU" b="1" dirty="0" smtClean="0"/>
              <a:t>Что являлось гордостью и необходимой принадлежностью мужчин в Древней Руси?</a:t>
            </a:r>
          </a:p>
          <a:p>
            <a:pPr lvl="0" algn="just"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длинные волосы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отполированные ногти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борода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00200" y="1143000"/>
            <a:ext cx="6934200" cy="5105400"/>
          </a:xfrm>
        </p:spPr>
        <p:txBody>
          <a:bodyPr/>
          <a:lstStyle/>
          <a:p>
            <a:pPr lvl="0" algn="just">
              <a:buNone/>
            </a:pPr>
            <a:r>
              <a:rPr lang="ru-RU" dirty="0" smtClean="0"/>
              <a:t>                  </a:t>
            </a:r>
            <a:r>
              <a:rPr lang="ru-RU" b="1" dirty="0" smtClean="0"/>
              <a:t>Что являлось гордостью и необходимой принадлежностью мужчин в Древней Руси?</a:t>
            </a:r>
          </a:p>
          <a:p>
            <a:pPr lvl="0" algn="just"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b="1" i="1" dirty="0" smtClean="0">
                <a:solidFill>
                  <a:srgbClr val="FF0000"/>
                </a:solidFill>
              </a:rPr>
              <a:t>борода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76802" name="Picture 2" descr="https://im3-tub-ru.yandex.net/i?id=b3e17bf5fa5524ccb02dda54f7fd3aa6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799" y="3048000"/>
            <a:ext cx="4469099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00200" y="838200"/>
            <a:ext cx="7086600" cy="5410200"/>
          </a:xfrm>
        </p:spPr>
        <p:txBody>
          <a:bodyPr/>
          <a:lstStyle/>
          <a:p>
            <a:pPr lvl="0">
              <a:buNone/>
            </a:pPr>
            <a:endParaRPr lang="ru-RU" b="1" dirty="0" smtClean="0"/>
          </a:p>
          <a:p>
            <a:pPr lvl="0">
              <a:buNone/>
            </a:pPr>
            <a:r>
              <a:rPr lang="ru-RU" b="1" dirty="0" smtClean="0"/>
              <a:t>          Что такое кика?</a:t>
            </a:r>
          </a:p>
          <a:p>
            <a:pPr lvl="0"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головной женский убор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вид русского оружия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украшение для женщин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00200" y="838200"/>
            <a:ext cx="7086600" cy="5410200"/>
          </a:xfrm>
        </p:spPr>
        <p:txBody>
          <a:bodyPr/>
          <a:lstStyle/>
          <a:p>
            <a:pPr lvl="0">
              <a:buNone/>
            </a:pPr>
            <a:endParaRPr lang="ru-RU" b="1" dirty="0" smtClean="0"/>
          </a:p>
          <a:p>
            <a:pPr lvl="0">
              <a:buNone/>
            </a:pPr>
            <a:r>
              <a:rPr lang="ru-RU" b="1" dirty="0" smtClean="0"/>
              <a:t>  Что такое кика?</a:t>
            </a:r>
          </a:p>
          <a:p>
            <a:pPr lvl="0"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b="1" i="1" dirty="0" smtClean="0">
                <a:solidFill>
                  <a:srgbClr val="FF0000"/>
                </a:solidFill>
              </a:rPr>
              <a:t>головной </a:t>
            </a:r>
          </a:p>
          <a:p>
            <a:pPr lvl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женский </a:t>
            </a:r>
          </a:p>
          <a:p>
            <a:pPr lvl="0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убор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78850" name="Picture 2" descr="https://im0-tub-ru.yandex.net/i?id=9f56e021d77a7358e73dc0cfeb8e8be1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447800"/>
            <a:ext cx="2962656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57200"/>
            <a:ext cx="7498080" cy="5791200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  </a:t>
            </a:r>
            <a:r>
              <a:rPr lang="ru-RU" b="1" dirty="0" err="1" smtClean="0"/>
              <a:t>Бородовые</a:t>
            </a:r>
            <a:r>
              <a:rPr lang="ru-RU" b="1" dirty="0" smtClean="0"/>
              <a:t> деньги – это:</a:t>
            </a:r>
          </a:p>
          <a:p>
            <a:pPr lvl="0">
              <a:buNone/>
            </a:pPr>
            <a:endParaRPr lang="ru-RU" sz="900" b="1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определенная плата за бритье бороды</a:t>
            </a:r>
          </a:p>
          <a:p>
            <a:pPr lvl="0"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специальная плата, установленная Петром </a:t>
            </a:r>
            <a:r>
              <a:rPr lang="en-US" i="1" dirty="0" smtClean="0"/>
              <a:t>I </a:t>
            </a:r>
            <a:r>
              <a:rPr lang="ru-RU" i="1" dirty="0" smtClean="0"/>
              <a:t>для подданных, которые не хотели брить бороды</a:t>
            </a:r>
          </a:p>
          <a:p>
            <a:pPr lvl="0"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премия за самую длинную бороду</a:t>
            </a:r>
            <a:endParaRPr lang="ru-RU" dirty="0" smtClean="0"/>
          </a:p>
          <a:p>
            <a:pPr>
              <a:buBlip>
                <a:blip r:embed="rId2"/>
              </a:buBlip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457200"/>
            <a:ext cx="7790688" cy="5791200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  </a:t>
            </a:r>
            <a:r>
              <a:rPr lang="ru-RU" b="1" dirty="0" err="1" smtClean="0"/>
              <a:t>Бородовые</a:t>
            </a:r>
            <a:r>
              <a:rPr lang="ru-RU" b="1" dirty="0" smtClean="0"/>
              <a:t> деньги – это:</a:t>
            </a:r>
          </a:p>
          <a:p>
            <a:pPr lvl="0">
              <a:buNone/>
            </a:pPr>
            <a:endParaRPr lang="ru-RU" sz="900" b="1" dirty="0" smtClean="0"/>
          </a:p>
          <a:p>
            <a:pPr lvl="0">
              <a:buNone/>
            </a:pPr>
            <a:endParaRPr lang="ru-RU" sz="900" b="1" dirty="0" smtClean="0"/>
          </a:p>
          <a:p>
            <a:pPr lvl="0">
              <a:buNone/>
            </a:pPr>
            <a:endParaRPr lang="ru-RU" sz="900" b="1" dirty="0" smtClean="0"/>
          </a:p>
          <a:p>
            <a:pPr lvl="0">
              <a:buBlip>
                <a:blip r:embed="rId2"/>
              </a:buBlip>
            </a:pPr>
            <a:r>
              <a:rPr lang="ru-RU" b="1" i="1" dirty="0" smtClean="0">
                <a:solidFill>
                  <a:srgbClr val="FF0000"/>
                </a:solidFill>
              </a:rPr>
              <a:t>определенная плата за бритье бороды</a:t>
            </a:r>
          </a:p>
          <a:p>
            <a:pPr lvl="0"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81922" name="Picture 2" descr="http://petrogazeta.ru/media/news/30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2743200"/>
            <a:ext cx="6629400" cy="33507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0" y="533400"/>
            <a:ext cx="7638288" cy="5715000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   Головной убор замужней женщины на Руси называется:</a:t>
            </a:r>
          </a:p>
          <a:p>
            <a:pPr lvl="0"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венец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err="1" smtClean="0"/>
              <a:t>волосник</a:t>
            </a:r>
            <a:r>
              <a:rPr lang="ru-RU" i="1" dirty="0" smtClean="0"/>
              <a:t> 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шаль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«Нечистая сила»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ПРЕДАНЬЯ\23456789\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16745"/>
            <a:ext cx="7499350" cy="426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0" y="533400"/>
            <a:ext cx="7638288" cy="5715000"/>
          </a:xfrm>
        </p:spPr>
        <p:txBody>
          <a:bodyPr/>
          <a:lstStyle/>
          <a:p>
            <a:pPr lvl="0">
              <a:buNone/>
            </a:pPr>
            <a:r>
              <a:rPr lang="ru-RU" b="1" dirty="0" smtClean="0"/>
              <a:t>   Головной убор замужней женщины на Руси называется:</a:t>
            </a:r>
          </a:p>
          <a:p>
            <a:pPr lvl="0"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b="1" i="1" dirty="0" err="1" smtClean="0">
                <a:solidFill>
                  <a:srgbClr val="FF0000"/>
                </a:solidFill>
              </a:rPr>
              <a:t>волосник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endParaRPr lang="ru-RU" b="1" dirty="0" smtClean="0">
              <a:solidFill>
                <a:srgbClr val="FF0000"/>
              </a:solidFill>
            </a:endParaRPr>
          </a:p>
          <a:p>
            <a:pPr lvl="0">
              <a:buBlip>
                <a:blip r:embed="rId2"/>
              </a:buBlip>
            </a:pPr>
            <a:endParaRPr lang="ru-RU" dirty="0" smtClean="0"/>
          </a:p>
          <a:p>
            <a:endParaRPr lang="ru-RU" dirty="0"/>
          </a:p>
        </p:txBody>
      </p:sp>
      <p:pic>
        <p:nvPicPr>
          <p:cNvPr id="83970" name="Picture 2" descr="https://im0-tub-ru.yandex.net/i?id=aa0dda586546a4e21b8916f9e3f4a58f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752600"/>
            <a:ext cx="3387891" cy="472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09600"/>
            <a:ext cx="7498080" cy="5638800"/>
          </a:xfrm>
        </p:spPr>
        <p:txBody>
          <a:bodyPr/>
          <a:lstStyle/>
          <a:p>
            <a:pPr lvl="0" algn="just">
              <a:buNone/>
            </a:pPr>
            <a:r>
              <a:rPr lang="ru-RU" b="1" dirty="0" smtClean="0"/>
              <a:t>    Без какой детали одежды русскому человеку было неприлично выходить из дома</a:t>
            </a:r>
            <a:r>
              <a:rPr lang="ru-RU" dirty="0" smtClean="0"/>
              <a:t>?</a:t>
            </a:r>
          </a:p>
          <a:p>
            <a:pPr lvl="0"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воротник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карман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пояс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09600"/>
            <a:ext cx="7498080" cy="5638800"/>
          </a:xfrm>
        </p:spPr>
        <p:txBody>
          <a:bodyPr/>
          <a:lstStyle/>
          <a:p>
            <a:pPr lvl="0" algn="just">
              <a:buNone/>
            </a:pPr>
            <a:r>
              <a:rPr lang="ru-RU" b="1" dirty="0" smtClean="0"/>
              <a:t>    Без какой детали одежды русскому человеку было неприлично выходить из дома</a:t>
            </a:r>
            <a:r>
              <a:rPr lang="ru-RU" dirty="0" smtClean="0"/>
              <a:t>?</a:t>
            </a:r>
          </a:p>
          <a:p>
            <a:pPr lvl="0"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b="1" i="1" dirty="0" smtClean="0">
                <a:solidFill>
                  <a:srgbClr val="FF0000"/>
                </a:solidFill>
              </a:rPr>
              <a:t>пояс</a:t>
            </a:r>
            <a:endParaRPr lang="ru-RU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86018" name="Picture 2" descr="https://im1-tub-ru.yandex.net/i?id=8e82554f21147c859c50d7d42f398f21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905000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39236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«ОДНО ИЗ ТРЁХ»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581400"/>
            <a:ext cx="7498080" cy="2667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90600"/>
            <a:ext cx="7498080" cy="52578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Весёлка – это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i="1" dirty="0" smtClean="0"/>
              <a:t>   лопатка для размешивания</a:t>
            </a:r>
          </a:p>
          <a:p>
            <a:pPr lvl="0">
              <a:buBlip>
                <a:blip r:embed="rId2"/>
              </a:buBlip>
            </a:pPr>
            <a:r>
              <a:rPr lang="ru-RU" i="1" dirty="0" smtClean="0"/>
              <a:t>   смешливая девочка</a:t>
            </a:r>
          </a:p>
          <a:p>
            <a:pPr lvl="0">
              <a:buBlip>
                <a:blip r:embed="rId2"/>
              </a:buBlip>
            </a:pPr>
            <a:r>
              <a:rPr lang="ru-RU" i="1" dirty="0" smtClean="0"/>
              <a:t>   народное гуляние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914400"/>
            <a:ext cx="7498080" cy="52578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Весёлка – это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b="1" i="1" dirty="0" smtClean="0">
                <a:solidFill>
                  <a:srgbClr val="FF0000"/>
                </a:solidFill>
              </a:rPr>
              <a:t>   лопатка для размешивания</a:t>
            </a:r>
          </a:p>
          <a:p>
            <a:pPr lvl="0">
              <a:buNone/>
            </a:pPr>
            <a:endParaRPr lang="ru-RU" dirty="0"/>
          </a:p>
        </p:txBody>
      </p:sp>
      <p:pic>
        <p:nvPicPr>
          <p:cNvPr id="88066" name="Picture 2" descr="http://spelesto.ucoz.ru/_si/0/097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2667000"/>
            <a:ext cx="6286500" cy="1743076"/>
          </a:xfrm>
          <a:prstGeom prst="rect">
            <a:avLst/>
          </a:prstGeom>
          <a:noFill/>
        </p:spPr>
      </p:pic>
      <p:pic>
        <p:nvPicPr>
          <p:cNvPr id="88070" name="Picture 6" descr="http://www.restmarket.com/doski_derevo/31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4887277"/>
            <a:ext cx="4953000" cy="12753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09600"/>
            <a:ext cx="7498080" cy="56388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err="1" smtClean="0"/>
              <a:t>Зрелки</a:t>
            </a:r>
            <a:r>
              <a:rPr lang="ru-RU" b="1" dirty="0" smtClean="0"/>
              <a:t> – это 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   глаза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   спелые ягоды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   очки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09600"/>
            <a:ext cx="7498080" cy="56388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err="1" smtClean="0"/>
              <a:t>Зрелки</a:t>
            </a:r>
            <a:r>
              <a:rPr lang="ru-RU" b="1" dirty="0" smtClean="0"/>
              <a:t> – это 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b="1" dirty="0" smtClean="0">
                <a:solidFill>
                  <a:srgbClr val="FF0000"/>
                </a:solidFill>
              </a:rPr>
              <a:t>  очки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3186" name="Picture 2" descr="https://im3-tub-ru.yandex.net/i?id=7a71f0fd5482d310d77d2db5a4a492dd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1600200"/>
            <a:ext cx="4800600" cy="45724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838200"/>
            <a:ext cx="7498080" cy="54102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Сушняк – это 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жажда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жаркая погода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засохшие в лесу деревья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838200"/>
            <a:ext cx="7498080" cy="54102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Сушняк – это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FF0000"/>
                </a:solidFill>
              </a:rPr>
              <a:t>засохшие в лесу деревья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5236" name="Picture 4" descr="http://mw2.google.com/mw-panoramio/photos/medium/873215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364334"/>
            <a:ext cx="5562600" cy="3693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«Нечистая сила»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F:\ПРЕДАНЬЯ\23456789\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16745"/>
            <a:ext cx="7499350" cy="426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85800"/>
            <a:ext cx="7498080" cy="55626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Шамкать – это </a:t>
            </a:r>
          </a:p>
          <a:p>
            <a:pPr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идти не спеша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есть не спеша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говорить не внятно</a:t>
            </a:r>
          </a:p>
          <a:p>
            <a:pPr>
              <a:buBlip>
                <a:blip r:embed="rId2"/>
              </a:buBlip>
            </a:pP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85800"/>
            <a:ext cx="7498080" cy="55626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Шамкать – это </a:t>
            </a:r>
          </a:p>
          <a:p>
            <a:pPr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b="1" dirty="0" smtClean="0">
                <a:solidFill>
                  <a:srgbClr val="FF0000"/>
                </a:solidFill>
              </a:rPr>
              <a:t>говорить не внятно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85800"/>
            <a:ext cx="7498080" cy="55626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Година – это 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хорошая погода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знаменитая дата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отрезок времени длиною в год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85800"/>
            <a:ext cx="7498080" cy="55626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Година – это 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b="1" dirty="0" smtClean="0">
                <a:solidFill>
                  <a:srgbClr val="FF0000"/>
                </a:solidFill>
              </a:rPr>
              <a:t>хорошая погода</a:t>
            </a:r>
          </a:p>
        </p:txBody>
      </p:sp>
      <p:pic>
        <p:nvPicPr>
          <p:cNvPr id="97282" name="Picture 2" descr="https://im1-tub-ru.yandex.net/i?id=77555754b236328475c7ad49a117e170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2514600"/>
            <a:ext cx="6124755" cy="4057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81000"/>
            <a:ext cx="7498080" cy="58674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Вертун – это </a:t>
            </a:r>
          </a:p>
          <a:p>
            <a:pPr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колесо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 ветряной мальчик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непоседливый человек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81000"/>
            <a:ext cx="7498080" cy="58674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Вертун – это </a:t>
            </a:r>
          </a:p>
          <a:p>
            <a:pPr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непоседливый человек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1378" name="Picture 2" descr="http://jpghoto.ru/img/picture/Aug/16/b8237a62e53771a919e54b02380bdb09/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133600"/>
            <a:ext cx="5898515" cy="4333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14400"/>
            <a:ext cx="7498080" cy="53340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err="1" smtClean="0"/>
              <a:t>Кукомоя</a:t>
            </a:r>
            <a:r>
              <a:rPr lang="ru-RU" b="1" dirty="0" smtClean="0"/>
              <a:t> – это 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dirty="0" err="1" smtClean="0"/>
              <a:t>неряха</a:t>
            </a: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дальняя родственница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умывальник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14400"/>
            <a:ext cx="7498080" cy="53340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err="1" smtClean="0"/>
              <a:t>Кукомоя</a:t>
            </a:r>
            <a:r>
              <a:rPr lang="ru-RU" b="1" dirty="0" smtClean="0"/>
              <a:t> – это </a:t>
            </a:r>
          </a:p>
          <a:p>
            <a:pPr>
              <a:buNone/>
            </a:pPr>
            <a:endParaRPr lang="ru-RU" dirty="0" smtClean="0"/>
          </a:p>
          <a:p>
            <a:pPr lvl="0">
              <a:buBlip>
                <a:blip r:embed="rId2"/>
              </a:buBlip>
            </a:pPr>
            <a:r>
              <a:rPr lang="ru-RU" dirty="0" err="1" smtClean="0"/>
              <a:t>Неряха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3426" name="Picture 2" descr="http://bemuz.ru/uploads/images/l/o/l/lolita_kikimora_bolotnaj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1090169"/>
            <a:ext cx="3962400" cy="51582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33400"/>
            <a:ext cx="7498080" cy="57150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Отопки – это </a:t>
            </a:r>
          </a:p>
          <a:p>
            <a:pPr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ноги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стоптанные башмаки</a:t>
            </a:r>
          </a:p>
          <a:p>
            <a:pPr lvl="0">
              <a:buBlip>
                <a:blip r:embed="rId2"/>
              </a:buBlip>
            </a:pPr>
            <a:r>
              <a:rPr lang="ru-RU" dirty="0" smtClean="0"/>
              <a:t>несгоревшие дрова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33400"/>
            <a:ext cx="7498080" cy="57150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Отопки – это </a:t>
            </a:r>
          </a:p>
          <a:p>
            <a:pPr>
              <a:buNone/>
            </a:pPr>
            <a:endParaRPr lang="ru-RU" b="1" dirty="0" smtClean="0"/>
          </a:p>
          <a:p>
            <a:pPr lvl="0">
              <a:buBlip>
                <a:blip r:embed="rId2"/>
              </a:buBlip>
            </a:pPr>
            <a:r>
              <a:rPr lang="ru-RU" dirty="0" smtClean="0"/>
              <a:t>несгоревшие дрова</a:t>
            </a:r>
          </a:p>
          <a:p>
            <a:endParaRPr lang="ru-RU" dirty="0"/>
          </a:p>
        </p:txBody>
      </p:sp>
      <p:pic>
        <p:nvPicPr>
          <p:cNvPr id="105474" name="Picture 2" descr="http://vyatka.ru/oblogki/Kate/klass/12mini-epic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2332016"/>
            <a:ext cx="5638800" cy="37449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«Нечистая сила»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F:\ПРЕДАНЬЯ\23456789\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16745"/>
            <a:ext cx="7499350" cy="426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«Нечистая сила»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F:\ПРЕДАНЬЯ\23456789\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16745"/>
            <a:ext cx="7499350" cy="426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«Нечистая сила»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F:\ПРЕДАНЬЯ\23456789\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16745"/>
            <a:ext cx="7499350" cy="426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«Нечистая сила»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6146" name="Picture 2" descr="F:\ПРЕДАНЬЯ\23456789\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16745"/>
            <a:ext cx="7499350" cy="426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«Нечистая сила»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7170" name="Picture 2" descr="F:\ПРЕДАНЬЯ\23456789\7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16745"/>
            <a:ext cx="7499350" cy="426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«Нечистая сила»</a:t>
            </a:r>
            <a:endParaRPr lang="ru-RU" b="1" i="1" spc="300" dirty="0">
              <a:solidFill>
                <a:srgbClr val="FF0000"/>
              </a:solidFill>
            </a:endParaRPr>
          </a:p>
        </p:txBody>
      </p:sp>
      <p:pic>
        <p:nvPicPr>
          <p:cNvPr id="8194" name="Picture 2" descr="F:\ПРЕДАНЬЯ\23456789\8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5100" y="1716745"/>
            <a:ext cx="7499350" cy="426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352</Words>
  <PresentationFormat>Экран (4:3)</PresentationFormat>
  <Paragraphs>136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Специальное оформление</vt:lpstr>
      <vt:lpstr>Солнцестояние</vt:lpstr>
      <vt:lpstr>Слайд 1</vt:lpstr>
      <vt:lpstr>«Нечистая сила»</vt:lpstr>
      <vt:lpstr>«Нечистая сила»</vt:lpstr>
      <vt:lpstr>«Нечистая сила»</vt:lpstr>
      <vt:lpstr>«Нечистая сила»</vt:lpstr>
      <vt:lpstr>«Нечистая сила»</vt:lpstr>
      <vt:lpstr>«Нечистая сила»</vt:lpstr>
      <vt:lpstr>«Нечистая сила»</vt:lpstr>
      <vt:lpstr>«Нечистая сила»</vt:lpstr>
      <vt:lpstr>«Победи Кощея»</vt:lpstr>
      <vt:lpstr>«Победи Кощея»</vt:lpstr>
      <vt:lpstr>Турнир – тест   «Облик русского человека»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«ОДНО ИЗ ТРЁХ»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«Победи КОщея»</dc:title>
  <dc:creator>Магнат</dc:creator>
  <cp:lastModifiedBy>Магнат</cp:lastModifiedBy>
  <cp:revision>14</cp:revision>
  <dcterms:created xsi:type="dcterms:W3CDTF">2017-03-11T16:00:37Z</dcterms:created>
  <dcterms:modified xsi:type="dcterms:W3CDTF">2019-12-27T07:57:58Z</dcterms:modified>
</cp:coreProperties>
</file>