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3" r:id="rId5"/>
    <p:sldId id="266" r:id="rId6"/>
    <p:sldId id="257" r:id="rId7"/>
    <p:sldId id="267" r:id="rId8"/>
    <p:sldId id="268" r:id="rId9"/>
    <p:sldId id="273" r:id="rId10"/>
    <p:sldId id="270" r:id="rId11"/>
    <p:sldId id="271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A3FA272-49DD-4BDA-A73C-9B657CFC4643}">
          <p14:sldIdLst>
            <p14:sldId id="256"/>
            <p14:sldId id="265"/>
            <p14:sldId id="264"/>
            <p14:sldId id="263"/>
            <p14:sldId id="266"/>
            <p14:sldId id="257"/>
            <p14:sldId id="267"/>
            <p14:sldId id="268"/>
            <p14:sldId id="273"/>
            <p14:sldId id="270"/>
            <p14:sldId id="271"/>
            <p14:sldId id="269"/>
          </p14:sldIdLst>
        </p14:section>
        <p14:section name="Раздел без заголовка" id="{92332E5D-2DFC-4896-9E37-19755B8413CC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8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pbs.twimg.com/media/D6FghczX4AQMOCL.jpg:large" TargetMode="External"/><Relationship Id="rId3" Type="http://schemas.openxmlformats.org/officeDocument/2006/relationships/hyperlink" Target="https://media-cdn.t24.com.tr/media/stories/2017/03/raw_karar-yazari-34bu-felaketten-kurtulalim34-derken-yolumuzun-hitlere-cikmasindan-endise-ediyoruz_748990403.jpg" TargetMode="External"/><Relationship Id="rId7" Type="http://schemas.openxmlformats.org/officeDocument/2006/relationships/hyperlink" Target="http://pobeda71.ru/upload/iblock/265/26561fd017cfc89deaf84ad7fc1cb108.jpg" TargetMode="External"/><Relationship Id="rId2" Type="http://schemas.openxmlformats.org/officeDocument/2006/relationships/hyperlink" Target="https://pbs.twimg.com/media/D9uRA8uWsAAE8T8.jpg:larg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900igr.net/up/datai/75948/0029-023-.jpg" TargetMode="External"/><Relationship Id="rId11" Type="http://schemas.openxmlformats.org/officeDocument/2006/relationships/hyperlink" Target="https://avatars.mds.yandex.net/get-pdb/1871031/8872ef98-e1cc-45ba-ab4e-b82af82bcea7/s1200" TargetMode="External"/><Relationship Id="rId5" Type="http://schemas.openxmlformats.org/officeDocument/2006/relationships/hyperlink" Target="https://ic.pics.livejournal.com/warsh/448453/4973721/4973721_original.jpg" TargetMode="External"/><Relationship Id="rId10" Type="http://schemas.openxmlformats.org/officeDocument/2006/relationships/hyperlink" Target="https://cdn2.img.inosmi.ru/images/23696/12/236961231.jpg" TargetMode="External"/><Relationship Id="rId4" Type="http://schemas.openxmlformats.org/officeDocument/2006/relationships/hyperlink" Target="https://s9.stc.all.kpcdn.net/share/i/12/8139158/inx960x640.jpg" TargetMode="External"/><Relationship Id="rId9" Type="http://schemas.openxmlformats.org/officeDocument/2006/relationships/hyperlink" Target="https://pobedarf.ru/wp-content/uploads/2019/09/znamya-pobedy-nad-rejhstagom.jpe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pbs.twimg.com/media/DgP3wbLWkAE1img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bs.twimg.com/media/DgP3wbLWkAE1img.jpg:lar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avatars.mds.yandex.net/get-pdb/966350/b89c8821-4dce-4525-9f01-3e318f0d1a8d/s1200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457200" y="274638"/>
            <a:ext cx="8229600" cy="85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5" name="Picture 7" descr="C:\Users\Школа\Desktop\1561213827_levitan-pic905-895x505-513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15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Школа\Desktop\a25749ec49d9120fd4c911a99786ec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5" y="0"/>
            <a:ext cx="90614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612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Школа\Desktop\80d0f49693f7eb9af0db1e000001a0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9367"/>
            <a:ext cx="8460432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637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676456" cy="5733256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https://pbs.twimg.com/media/D9uRA8uWsAAE8T8.jpg:large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https://media-cdn.t24.com.tr/media/stories/2017/03/raw_karar-yazari-34bu-felaketten-kurtulalim34-derken-yolumuzun-hitlere-cikmasindan-endise-ediyoruz_748990403.jpg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4"/>
              </a:rPr>
              <a:t>https://s9.stc.all.kpcdn.net/share/i/12/8139158/inx960x640.jpg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5"/>
              </a:rPr>
              <a:t>https://ic.pics.livejournal.com/warsh/448453/4973721/4973721_original.jpg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6"/>
              </a:rPr>
              <a:t>http://900igr.net/up/datai/75948/0029-023-.jpg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7"/>
              </a:rPr>
              <a:t>http://pobeda71.ru/upload/iblock/265/26561fd017cfc89deaf84ad7fc1cb108.jpg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8"/>
              </a:rPr>
              <a:t>https://pbs.twimg.com/media/D6FghczX4AQMOCL.jpg:large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9"/>
              </a:rPr>
              <a:t>https://pobedarf.ru/wp-content/uploads/2019/09/znamya-pobedy-nad-rejhstagom.jpeg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0"/>
              </a:rPr>
              <a:t>https://cdn2.img.inosmi.ru/images/23696/12/236961231.jpg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1"/>
              </a:rPr>
              <a:t>https://avatars.mds.yandex.net/get-pdb/1871031/8872ef98-e1cc-45ba-ab4e-b82af82bcea7/s1200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источники: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397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Школа\Desktop\гитл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42" y="784773"/>
            <a:ext cx="882047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Школа\Desktop\самоле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Школа\Desktop\2369612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776"/>
            <a:ext cx="9144000" cy="649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Школа\Desktop\пол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9347"/>
            <a:ext cx="9144000" cy="58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Школа\Desktop\флаг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478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Школа\Desktop\0029-02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359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Школа\Desktop\26561fd017cfc89deaf84ad7fc1cb1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92879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796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Школа\Desktop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9624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https://pbs.twimg.com/media/D9uRA8uWsAAE8T8.jpg:large   https://media-cdn.t24.com.tr/media/stories/2017/03/raw_karar-yazari-34bu-felaketten-kurtulalim34-derken-yolumuzun-hitlere-cikmasindan-endise-ediyoruz_748990403.jpg   https://s9.stc.all.kpcdn.net/share/i/12/8139158/inx960x640.jpg   https://ic.pics.livejournal.com/warsh/448453/4973721/4973721_original.jpg   http://900igr.net/up/datai/75948/0029-023-.jpg   http://pobeda71.ru/upload/iblock/265/26561fd017cfc89deaf84ad7fc1cb108.jpg   https://pbs.twimg.com/media/D6FghczX4AQMOCL.jpg:large   https://pobedarf.ru/wp-content/uploads/2019/09/znamya-pobedy-nad-rejhstagom.jpeg   https://cdn2.img.inosmi.ru/images/23696/12/236961231.jpg   https://avatars.mds.yandex.net/get-pdb/1871031/8872ef98-e1cc-45ba-ab4e-b82af82bcea7/s1200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Школа</cp:lastModifiedBy>
  <cp:revision>15</cp:revision>
  <dcterms:created xsi:type="dcterms:W3CDTF">2018-01-08T05:28:10Z</dcterms:created>
  <dcterms:modified xsi:type="dcterms:W3CDTF">2020-01-22T04:51:11Z</dcterms:modified>
</cp:coreProperties>
</file>