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73" r:id="rId3"/>
    <p:sldId id="263" r:id="rId4"/>
    <p:sldId id="265" r:id="rId5"/>
    <p:sldId id="283" r:id="rId6"/>
    <p:sldId id="261" r:id="rId7"/>
    <p:sldId id="264" r:id="rId8"/>
    <p:sldId id="282" r:id="rId9"/>
    <p:sldId id="292" r:id="rId10"/>
    <p:sldId id="267" r:id="rId11"/>
    <p:sldId id="290" r:id="rId12"/>
    <p:sldId id="289" r:id="rId13"/>
    <p:sldId id="262" r:id="rId14"/>
    <p:sldId id="294" r:id="rId15"/>
    <p:sldId id="288" r:id="rId16"/>
    <p:sldId id="260" r:id="rId17"/>
    <p:sldId id="285" r:id="rId18"/>
    <p:sldId id="287" r:id="rId19"/>
    <p:sldId id="291" r:id="rId20"/>
    <p:sldId id="284" r:id="rId21"/>
    <p:sldId id="293" r:id="rId2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3" autoAdjust="0"/>
    <p:restoredTop sz="86395" autoAdjust="0"/>
  </p:normalViewPr>
  <p:slideViewPr>
    <p:cSldViewPr snapToGrid="0">
      <p:cViewPr varScale="1">
        <p:scale>
          <a:sx n="63" d="100"/>
          <a:sy n="63" d="100"/>
        </p:scale>
        <p:origin x="-522" y="-10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93D4B4-9103-46E7-A7C6-2704F4DFFF49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E1967F6-488F-4473-9E92-17B1A086FC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205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967F6-488F-4473-9E92-17B1A086FC5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84869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E1967F6-488F-4473-9E92-17B1A086FC50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84258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DC42-571E-4A07-AFC8-B32D320FB415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9950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DC42-571E-4A07-AFC8-B32D320FB415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287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DC42-571E-4A07-AFC8-B32D320FB415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6592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DC42-571E-4A07-AFC8-B32D320FB415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86243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DC42-571E-4A07-AFC8-B32D320FB415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78437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DC42-571E-4A07-AFC8-B32D320FB415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9361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DC42-571E-4A07-AFC8-B32D320FB415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4183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DC42-571E-4A07-AFC8-B32D320FB415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6028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DC42-571E-4A07-AFC8-B32D320FB415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6318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DC42-571E-4A07-AFC8-B32D320FB415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26506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1CDC42-571E-4A07-AFC8-B32D320FB415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3268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1CDC42-571E-4A07-AFC8-B32D320FB415}" type="datetimeFigureOut">
              <a:rPr lang="ru-RU" smtClean="0"/>
              <a:t>21.02.2025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E276B-B9BF-45B9-ACFB-58925E40743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823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5" Type="http://schemas.openxmlformats.org/officeDocument/2006/relationships/image" Target="../media/image47.png"/><Relationship Id="rId4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49.png"/><Relationship Id="rId2" Type="http://schemas.microsoft.com/office/2007/relationships/media" Target="../media/media5.mp3"/><Relationship Id="rId1" Type="http://schemas.openxmlformats.org/officeDocument/2006/relationships/audio" Target="NULL" TargetMode="External"/><Relationship Id="rId6" Type="http://schemas.openxmlformats.org/officeDocument/2006/relationships/image" Target="../media/image48.jpe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0.png"/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6.png"/><Relationship Id="rId12" Type="http://schemas.microsoft.com/office/2007/relationships/hdphoto" Target="../media/hdphoto2.wdp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6" Type="http://schemas.openxmlformats.org/officeDocument/2006/relationships/image" Target="../media/image5.jpeg"/><Relationship Id="rId11" Type="http://schemas.openxmlformats.org/officeDocument/2006/relationships/image" Target="../media/image9.png"/><Relationship Id="rId5" Type="http://schemas.openxmlformats.org/officeDocument/2006/relationships/image" Target="../media/image4.jpeg"/><Relationship Id="rId10" Type="http://schemas.openxmlformats.org/officeDocument/2006/relationships/image" Target="../media/image8.jpeg"/><Relationship Id="rId4" Type="http://schemas.openxmlformats.org/officeDocument/2006/relationships/image" Target="../media/image1.jpeg"/><Relationship Id="rId9" Type="http://schemas.microsoft.com/office/2007/relationships/hdphoto" Target="../media/hdphoto1.wdp"/><Relationship Id="rId14" Type="http://schemas.microsoft.com/office/2007/relationships/hdphoto" Target="../media/hdphoto3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6.png"/><Relationship Id="rId5" Type="http://schemas.openxmlformats.org/officeDocument/2006/relationships/image" Target="../media/image11.jpeg"/><Relationship Id="rId4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6.png"/><Relationship Id="rId2" Type="http://schemas.microsoft.com/office/2007/relationships/media" Target="../media/media3.mp3"/><Relationship Id="rId1" Type="http://schemas.openxmlformats.org/officeDocument/2006/relationships/audio" Target="NULL" TargetMode="Externa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6625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ds04.infourok.ru/uploads/ex/0a48/000c52cf-55f716fa/img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04502"/>
            <a:ext cx="8686800" cy="5873694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89517" y="1820487"/>
            <a:ext cx="7867291" cy="1221971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Подготовила: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Хусаинова Ольга Анатольевна</a:t>
            </a:r>
          </a:p>
          <a:p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ИКТ  МКОУ «Куяшская СОШ»</a:t>
            </a:r>
            <a:endParaRPr lang="ru-RU" sz="2000" b="1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3414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>
        <p:wipe/>
      </p:transition>
    </mc:Choice>
    <mc:Fallback>
      <p:transition spd="slow" advClick="0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6625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80656" y="457200"/>
            <a:ext cx="4694060" cy="1197033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Ленинградских квартирах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81148" y="2057400"/>
            <a:ext cx="4239491" cy="3811588"/>
          </a:xfrm>
        </p:spPr>
        <p:txBody>
          <a:bodyPr>
            <a:normAutofit/>
          </a:bodyPr>
          <a:lstStyle/>
          <a:p>
            <a:r>
              <a:rPr lang="ru-RU" sz="1800" dirty="0" smtClean="0"/>
              <a:t>   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домах не было  света, воды и было очень холодно. В квартирах устанавливали печки-буржуйки. На растопку печек шли мебель и книги. 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Окна заклеивали бумажными или газетными полосками крест-накрест, чтобы они не лопались от взрыва,  и  зашторивали.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s://ds05.infourok.ru/uploads/ex/0e6a/000e8d59-4e9e8f00/hello_html_m500bdae6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r="47614" b="9018"/>
          <a:stretch/>
        </p:blipFill>
        <p:spPr bwMode="auto">
          <a:xfrm>
            <a:off x="5767464" y="295213"/>
            <a:ext cx="2304194" cy="2667837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s9.stc.all.kpcdn.net/share/i/4/1767675/inx960x64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78"/>
          <a:stretch/>
        </p:blipFill>
        <p:spPr bwMode="auto">
          <a:xfrm>
            <a:off x="6625536" y="3325091"/>
            <a:ext cx="4846028" cy="3266902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s://img.tourbina.ru/photos.3/1/8/186941/big.photo/No-samoe-silnoe-vpetchatle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1" b="9597"/>
          <a:stretch/>
        </p:blipFill>
        <p:spPr bwMode="auto">
          <a:xfrm>
            <a:off x="8483357" y="489161"/>
            <a:ext cx="3547550" cy="233716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4604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6625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4109" y="457200"/>
            <a:ext cx="3067916" cy="82296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Зимой 1942года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Особенно трудной выдалась зима 1942 года, когда стояли сильные морозы.</a:t>
            </a:r>
          </a:p>
          <a:p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Воду приходилось брать с рек.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s://smolbattle.ru/data/attachments/928/928837-4f345e836f8d3981b4e21848f441c763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12574" y="457200"/>
            <a:ext cx="4447310" cy="292410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bgr.news-front.info/wp-content/uploads/2016/09/blokada3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7179" y="3639138"/>
            <a:ext cx="4688377" cy="3115575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4667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625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7978" y="457200"/>
            <a:ext cx="3358342" cy="1221971"/>
          </a:xfrm>
        </p:spPr>
        <p:txBody>
          <a:bodyPr/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Дети блокадного Ленинграда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Тяжелая судьба выпала на долю детей, которые остались в блокадном Ленинграде…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Детям пришлось пережить голод,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олод,  гибель родных, страх,  вой сирен, бомбежку.</a:t>
            </a:r>
          </a:p>
          <a:p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каждого блокадника своя трагическая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история…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http://gimnaz.armavir.ru/wp-content/uploads/2019/01/0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4386" y="789093"/>
            <a:ext cx="3150995" cy="2375062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fsd.multiurok.ru/html/2018/01/27/s_5a6b97d889fac/img6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01" t="51259" r="5735" b="5459"/>
          <a:stretch/>
        </p:blipFill>
        <p:spPr bwMode="auto">
          <a:xfrm>
            <a:off x="8420544" y="1742677"/>
            <a:ext cx="3532973" cy="2671381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avatars.mds.yandex.net/get-turbo/1531389/rthc6701a3320f6cbb2d7cd4e6d34ade71b/max_g480_c12_r4x3_pd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1605" y="4102877"/>
            <a:ext cx="3583776" cy="2555617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3758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6625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21724" y="457200"/>
            <a:ext cx="4595426" cy="739833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Дети </a:t>
            </a:r>
            <a:r>
              <a:rPr lang="ru-RU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локадного Ленинграда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1413165"/>
            <a:ext cx="5178627" cy="4455824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Дети  повзрослее тушили зажигалки, сброшенные с самолетов, тушили пожары в городе, дежурили морозными ночами на вышках, разгребали завалы, носили воду из проруби на Неве, стояли в очередях за хлебом. А  также помогали взрослым на заводах, в госпиталях</a:t>
            </a:r>
            <a:r>
              <a:rPr lang="ru-RU" sz="1800" b="1" i="1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b="1" i="1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://900igr.net/up/datas/176423/017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377" r="47851" b="6944"/>
          <a:stretch/>
        </p:blipFill>
        <p:spPr bwMode="auto">
          <a:xfrm>
            <a:off x="6256912" y="667096"/>
            <a:ext cx="2518757" cy="2705793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avatars.mds.yandex.net/get-zen_doc/1722013/pub_5e2bdbd943863f00acd81711_5e2bdbebb477bf00b1cc3912/scale_120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16" t="38956" r="1424" b="26158"/>
          <a:stretch/>
        </p:blipFill>
        <p:spPr bwMode="auto">
          <a:xfrm>
            <a:off x="9115431" y="644235"/>
            <a:ext cx="2889776" cy="1916085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i2.wp.com/im6.kommersant.ru/Issues.photo/CORP/2014/01/27/KOG_139702_00002_1_t218_14345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3490" y="3910356"/>
            <a:ext cx="4397434" cy="2698262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https://urokidelai.ru/wp-content/uploads/2016/09/arbuzova-klochkina-15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5" t="2363" r="54247" b="18121"/>
          <a:stretch/>
        </p:blipFill>
        <p:spPr bwMode="auto">
          <a:xfrm>
            <a:off x="9168848" y="2905557"/>
            <a:ext cx="2782942" cy="3703061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 descr="https://avatars.mds.yandex.net/get-zen_doc/1101877/pub_5ca89b5590e0af00b4b14ef4_5ca89bae1a118400b39a9a3a/scale_120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7899" y="3679045"/>
            <a:ext cx="1629405" cy="2872798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2582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6625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5710936" cy="1126375"/>
          </a:xfrm>
        </p:spPr>
        <p:txBody>
          <a:bodyPr/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Дети блокадного Ленинграда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Во время блокады работали школы и дети продолжали учиться.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2" descr="http://900igr.net/up/datai/246216/0015-014-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797" y="457200"/>
            <a:ext cx="3940050" cy="2759158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s://upload.wikimedia.org/wikipedia/commons/6/6d/%D0%9B%D0%B5%D0%BD%D0%B8%D0%BD%D0%B3%D1%80%D0%B0%D0%B4_%D0%B1%D0%BB%D0%BE%D0%BA%D0%B0%D0%B4%D0%BD%D1%8B%D0%B9._%D0%A8%D0%BA%D0%BE%D0%BB%D1%8C%D0%BD%D1%8B%D0%B9_%D1%83%D1%80%D0%BE%D0%BA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8828" y="3538857"/>
            <a:ext cx="4305994" cy="3089551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4434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9171" y="457200"/>
            <a:ext cx="5694218" cy="897775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Дневник Тани Савичевой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33487" y="1538513"/>
            <a:ext cx="4789203" cy="4948348"/>
          </a:xfrm>
        </p:spPr>
        <p:txBody>
          <a:bodyPr>
            <a:normAutofit fontScale="92500" lnSpcReduction="20000"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 девочка жила с семьей в Ленинграде в самые тяжелые дни блокады и вела дневник, в котором писала о смерти своих близких.</a:t>
            </a:r>
          </a:p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последней странице она написала: «Савичевы умерли… Умерли все, осталась одна Таня…»</a:t>
            </a:r>
          </a:p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Сама она погибла через 2года в эвакуации от истощения. </a:t>
            </a:r>
          </a:p>
          <a:p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фасаде  дома где она жила  висит мемориальная доска.</a:t>
            </a:r>
          </a:p>
          <a:p>
            <a:endParaRPr lang="ru-RU" sz="18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Танин дневник-это боль Ленинграда,</a:t>
            </a:r>
          </a:p>
          <a:p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прочитать его каждому надо.</a:t>
            </a:r>
          </a:p>
          <a:p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Словно кричит за страницей страница:</a:t>
            </a:r>
          </a:p>
          <a:p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«Вновь не должно это все повториться»</a:t>
            </a: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https://fs00.infourok.ru/images/doc/227/42359/2/img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75" r="50508" b="32884"/>
          <a:stretch/>
        </p:blipFill>
        <p:spPr bwMode="auto">
          <a:xfrm>
            <a:off x="7780713" y="330182"/>
            <a:ext cx="3922163" cy="2940957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cs10.pikabu.ru/post_img/big/2020/01/23/5/157976443515464741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3291" y="3624695"/>
            <a:ext cx="5295914" cy="3037362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 descr="https://ds05.infourok.ru/uploads/ex/0522/00065a39-6d264d7f/img25.jpg"/>
          <p:cNvPicPr/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652" t="36976" r="3073" b="14335"/>
          <a:stretch/>
        </p:blipFill>
        <p:spPr bwMode="auto">
          <a:xfrm>
            <a:off x="5611814" y="1538513"/>
            <a:ext cx="1878330" cy="1784193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33916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6625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5674" y="457200"/>
            <a:ext cx="3557846" cy="831273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«Дорога жизни»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1288473"/>
            <a:ext cx="4268584" cy="4580515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Дорога жизни проходила по Ладожскому озеру. По ней в город везли продовольствие, медикаменты, а из города вывозили детей  и  раненых.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Многим она спасла жизнь. </a:t>
            </a:r>
          </a:p>
          <a:p>
            <a:endParaRPr lang="ru-RU" sz="2000" b="1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 вой сирены и разрыв снарядов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«Дорога жизни» Ладога была.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Она спасеньем ленинградцев стала,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помогла в войне им победить.</a:t>
            </a:r>
          </a:p>
          <a:p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6" descr="https://img-fotki.yandex.ru/get/9895/225044291.36/0_d13d3_aebdd64b_XXL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8160" y="318592"/>
            <a:ext cx="3769621" cy="282721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https://ihrezeitung.ru/wp-content/uploads/2019/01/7-%D0%B4%D0%BE%D1%80%D0%BE%D0%B3%D0%B0-%D0%B6%D0%B8%D0%B7%D0%BD%D0%B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36"/>
          <a:stretch/>
        </p:blipFill>
        <p:spPr bwMode="auto">
          <a:xfrm>
            <a:off x="7192688" y="3481024"/>
            <a:ext cx="4268777" cy="3112977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767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6625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19746" y="457200"/>
            <a:ext cx="3990110" cy="1097280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Прорыв блокады Ленинграда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80571" y="2057400"/>
            <a:ext cx="4698011" cy="3811588"/>
          </a:xfrm>
        </p:spPr>
        <p:txBody>
          <a:bodyPr>
            <a:normAutofit lnSpcReduction="10000"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1943г. началась операция по прорыву блокады Ленинграда.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января 1943г. Блокада была прорвана.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января 1944г. Полное  освобождение  блокадного Ленинграда от фашистских захватчиков.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Хотели враги Ленинград уничтожить,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Стереть этот город с земли.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 захватить и прорвать оборону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Фашисты никак не смогли.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Советские солдаты, осуществившие прорыв Блокады Ленинграда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0917" y="3715397"/>
            <a:ext cx="3549115" cy="285957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ds04.infourok.ru/uploads/ex/0111/0008b3a0-b6af6b71/img1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08" t="20956" r="19156" b="8014"/>
          <a:stretch/>
        </p:blipFill>
        <p:spPr bwMode="auto">
          <a:xfrm>
            <a:off x="4797686" y="3906152"/>
            <a:ext cx="3239481" cy="2551527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2" descr="https://pbs.twimg.com/media/EOjK5QQXkAAQeHV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924" y="277648"/>
            <a:ext cx="4688377" cy="3125584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2868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25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7" y="681846"/>
            <a:ext cx="3932237" cy="77308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«Разорванное кольцо блокады»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56706" y="2452254"/>
            <a:ext cx="4115320" cy="3416733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Мемориал олицетворяет брешь в блокаде, которая была единственным соединением города с Ладожским озером. Отсюда начиналась легендарная  ледовая трасса «Дорога жизни».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http://gauzeee.ru/green/pict/n2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4039" y="1113905"/>
            <a:ext cx="6653285" cy="4655128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527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30777" y="457200"/>
            <a:ext cx="6342611" cy="1155469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Праздничный салют в Ленинграде  </a:t>
            </a:r>
            <a:b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1204856"/>
            <a:ext cx="3932237" cy="5378824"/>
          </a:xfrm>
        </p:spPr>
        <p:txBody>
          <a:bodyPr>
            <a:normAutofit/>
          </a:bodyPr>
          <a:lstStyle/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27января 1944года в честь полного снятия блокады в Ленинграде был дан праздничный салют!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Это был праздник «со слезами на глазах».</a:t>
            </a:r>
          </a:p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Мужественный город выстоял и не сдался </a:t>
            </a:r>
            <a:r>
              <a:rPr lang="ru-RU" sz="20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врагу!</a:t>
            </a:r>
          </a:p>
          <a:p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httpsr3---sn-4g5e6nldgooglevideocomvideoplaybackexpire=1610403428&amp;ei=BHr8X-z6L4u1xN8P3eeR-AY&amp;ip=60126184132&amp;id=o-AE9t_NX0RHdZ5b5q_agwOl_B4M_FY4Q--7ez_tWQQ86L&amp;itag=18&amp;source=youtube&amp;requiressl=yes&amp;vprv=1&amp;mime=vid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21691" y="1309036"/>
            <a:ext cx="6079936" cy="4559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357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26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625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             </a:t>
            </a: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Блокада Ленинграда</a:t>
            </a:r>
            <a:b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8сентября 1941г. - 27 января 1944г.</a:t>
            </a:r>
            <a:endParaRPr lang="ru-RU" sz="32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749742" cy="4857808"/>
          </a:xfrm>
        </p:spPr>
        <p:txBody>
          <a:bodyPr/>
          <a:lstStyle/>
          <a:p>
            <a:pPr marL="0" indent="0">
              <a:buNone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Шла война. Гитлер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 сумел захватить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силой, тогда он решил задушить его блокадой.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 сентября 1941г.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ашисты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окружили город, перекрыли все выходы и входы в город.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Ленинград оказался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 блокадном кольце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 город перестало поступать продовольствие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Блокада Ленинграда – одна из самых тяжелых и трагических страниц в истории Великой Отечественной войны.</a:t>
            </a:r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Picture 4" descr="https://fs00.infourok.ru/images/doc/174/200372/img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0" t="17198" r="8290" b="4841"/>
          <a:stretch/>
        </p:blipFill>
        <p:spPr bwMode="auto">
          <a:xfrm>
            <a:off x="4138350" y="4046123"/>
            <a:ext cx="3575861" cy="2398013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9758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6625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4851" y="457200"/>
            <a:ext cx="3367174" cy="1105593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Никто не забыт и  ничто не забыто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87142" y="2057399"/>
            <a:ext cx="4425434" cy="3985953"/>
          </a:xfrm>
        </p:spPr>
        <p:txBody>
          <a:bodyPr>
            <a:normAutofit/>
          </a:bodyPr>
          <a:lstStyle/>
          <a:p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Вечный  огонь на Пискаревском кладбище в память о погибших во время блокады  в Ленинграде.</a:t>
            </a: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Почтить память  и возложить цветы приходят  жители города с детьми и внуками.</a:t>
            </a:r>
          </a:p>
          <a:p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Никто не забыт и ничто не забыто,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все поколенья и все времена.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Сединами живших и кровью убитых,</a:t>
            </a:r>
            <a:b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Оплачена страшная эта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война.</a:t>
            </a:r>
          </a:p>
        </p:txBody>
      </p:sp>
      <p:pic>
        <p:nvPicPr>
          <p:cNvPr id="6" name="Picture 4" descr="https://ksp.org.ru/files/photogallery/19/big/08.05.15-1.jpg"/>
          <p:cNvPicPr>
            <a:picLocks noGrp="1" noChangeAspect="1" noChangeArrowheads="1"/>
          </p:cNvPicPr>
          <p:nvPr>
            <p:ph idx="1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093" y="1080655"/>
            <a:ext cx="6457752" cy="4788333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n7.nextpng.com/sticker-png/79/1023/sticker-png-campfire-campfire-orange-computer-wallpaper-flame-camping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08" b="70637" l="16854" r="8224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2499" y="3353437"/>
            <a:ext cx="850265" cy="8101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krasivaa_i_grustnaa_muzyka_bez_slov_prosto_krasivaa_muzyka_bez_slov_5musicme_(5music.me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67278.25"/>
                  <p14:fade in="250" out="1250"/>
                </p14:media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5486399" y="51449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886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Rot by="120000">
                                      <p:cBhvr>
                                        <p:cTn id="12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64245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showWhenStopped="0">
                <p:cTn id="2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2729"/>
            <a:ext cx="12192001" cy="6845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4520" y="2992581"/>
            <a:ext cx="5729438" cy="1288473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</a:t>
            </a:r>
            <a:b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6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 внимание!</a:t>
            </a:r>
            <a:endParaRPr lang="ru-RU" sz="6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i1.photo.2gis.com/images/geo/38/5348024598452714_e33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14" t="8462" r="8831" b="1576"/>
          <a:stretch/>
        </p:blipFill>
        <p:spPr bwMode="auto">
          <a:xfrm>
            <a:off x="7719460" y="635266"/>
            <a:ext cx="4100363" cy="6150547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68690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94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7112" y="457200"/>
            <a:ext cx="5411585" cy="523702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Обстрел Ленинграда с воздуха</a:t>
            </a:r>
            <a:endParaRPr lang="ru-RU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72095" y="2057400"/>
            <a:ext cx="3545895" cy="3811588"/>
          </a:xfrm>
        </p:spPr>
        <p:txBody>
          <a:bodyPr>
            <a:normAutofit/>
          </a:bodyPr>
          <a:lstStyle/>
          <a:p>
            <a:r>
              <a:rPr lang="ru-RU" sz="2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Город по нескольку раз за день обстреливали с </a:t>
            </a:r>
            <a:r>
              <a:rPr lang="ru-RU" sz="2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немецкие бомбардировщики.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https://ds05.infourok.ru/uploads/ex/0f85/00125f04-840bc2d5/img4.jpg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3776" y="238957"/>
            <a:ext cx="4280420" cy="3325003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gdoy115.ru/vospit96/kamenskaya/BLOKADA/prezentatsiya_BLOKADA-8-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6" t="18429" r="64198" b="44899"/>
          <a:stretch/>
        </p:blipFill>
        <p:spPr bwMode="auto">
          <a:xfrm>
            <a:off x="468564" y="3594392"/>
            <a:ext cx="4574503" cy="2901142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39a706321ac7686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100" end="6268.375"/>
                  <p14:fade in="250" out="25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85640" y="3028741"/>
            <a:ext cx="406689" cy="406689"/>
          </a:xfrm>
          <a:prstGeom prst="rect">
            <a:avLst/>
          </a:prstGeom>
        </p:spPr>
      </p:pic>
      <p:pic>
        <p:nvPicPr>
          <p:cNvPr id="8" name="Picture 2" descr="https://img2.freepng.ru/20180806/uso/kisspng-republic-p-47-thunderbolt-airplane-second-world-wa-order-now-the-last-veterans-5b67df92340801.2969043115335340982131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73" t="13493" r="11883" b="18096"/>
          <a:stretch/>
        </p:blipFill>
        <p:spPr bwMode="auto">
          <a:xfrm rot="19239592">
            <a:off x="4660968" y="1026382"/>
            <a:ext cx="2590653" cy="1487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avatars.mds.yandex.net/get-zen_doc/936895/pub_5c4b1bb4a2ce3100adc26c42_5c4b1d0e6e808000ada97a11/scale_120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1631" y="4164676"/>
            <a:ext cx="3694628" cy="2189068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i3.guns.ru/forums/icons/forum_pictures/011448/11448794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98177" l="0" r="100000">
                        <a14:backgroundMark x1="63574" y1="8594" x2="63574" y2="8594"/>
                        <a14:backgroundMark x1="55078" y1="10938" x2="55078" y2="10938"/>
                        <a14:backgroundMark x1="45801" y1="16406" x2="45801" y2="16406"/>
                        <a14:backgroundMark x1="35352" y1="21615" x2="35352" y2="21615"/>
                        <a14:backgroundMark x1="28711" y1="25521" x2="28711" y2="25521"/>
                        <a14:backgroundMark x1="25586" y1="10417" x2="25586" y2="10417"/>
                        <a14:backgroundMark x1="18750" y1="6250" x2="18750" y2="6250"/>
                        <a14:backgroundMark x1="11719" y1="3646" x2="11719" y2="3646"/>
                        <a14:backgroundMark x1="7227" y1="3646" x2="7227" y2="3646"/>
                        <a14:backgroundMark x1="1953" y1="8594" x2="1953" y2="85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2546" y="5533015"/>
            <a:ext cx="1791856" cy="671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s://i3.guns.ru/forums/icons/forum_pictures/011448/11448794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98177" l="0" r="100000">
                        <a14:backgroundMark x1="63574" y1="8594" x2="63574" y2="8594"/>
                        <a14:backgroundMark x1="55078" y1="10938" x2="55078" y2="10938"/>
                        <a14:backgroundMark x1="45801" y1="16406" x2="45801" y2="16406"/>
                        <a14:backgroundMark x1="35352" y1="21615" x2="35352" y2="21615"/>
                        <a14:backgroundMark x1="28711" y1="25521" x2="28711" y2="25521"/>
                        <a14:backgroundMark x1="25586" y1="10417" x2="25586" y2="10417"/>
                        <a14:backgroundMark x1="18750" y1="6250" x2="18750" y2="6250"/>
                        <a14:backgroundMark x1="11719" y1="3646" x2="11719" y2="3646"/>
                        <a14:backgroundMark x1="7227" y1="3646" x2="7227" y2="3646"/>
                        <a14:backgroundMark x1="1953" y1="8594" x2="1953" y2="859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2340" y="4587264"/>
            <a:ext cx="1578351" cy="591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8269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2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189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66667E-6 -1.85185E-6 L -1.66667E-6 0.25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25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6625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4214" y="457200"/>
            <a:ext cx="3930701" cy="1039091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Сирена в блокадном Ленинграде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Сирена была включена в городе в обычное </a:t>
            </a:r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время. Она оповещала об артобстреле. И люди услышав сирену шли в бомбоубежище.</a:t>
            </a:r>
            <a:endParaRPr lang="ru-RU" sz="1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4" descr="https://cs4.pikabu.ru/post_img/2016/01/12/12/og_og_1452630279243923744.jpg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2025" y="1272482"/>
            <a:ext cx="7120052" cy="5294572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0e9ea576734db2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233701" y="13605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4240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97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6625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4356" y="457200"/>
            <a:ext cx="3466408" cy="814647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Бомбоубежище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89215" y="1845425"/>
            <a:ext cx="4281054" cy="4023563"/>
          </a:xfrm>
        </p:spPr>
        <p:txBody>
          <a:bodyPr>
            <a:normAutofit/>
          </a:bodyPr>
          <a:lstStyle/>
          <a:p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Бомбоубежище - это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специальные помещения под землёй, где можно было укрыться от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бомбёжки.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Когда </a:t>
            </a:r>
            <a:r>
              <a: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люди слышали сигнал, то все прятались в бомбоубежище, и чтобы их успокоить по радио звучал звук метронома, который напоминал звук биения сердца, говорившим людям, что жизнь продолжается.</a:t>
            </a:r>
          </a:p>
          <a:p>
            <a:endParaRPr lang="ru-RU" sz="1800" dirty="0"/>
          </a:p>
        </p:txBody>
      </p:sp>
      <p:pic>
        <p:nvPicPr>
          <p:cNvPr id="5" name="Picture 2" descr="https://ucarecdn.com/5e606f62-7b97-42ed-82f6-0cc315dfef16/BlR_1.jpg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1416" y="276477"/>
            <a:ext cx="3504519" cy="315417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s://ds04.infourok.ru/uploads/ex/05e7/0011095e-3b092d91/img2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8" t="9325" r="9498" b="14148"/>
          <a:stretch/>
        </p:blipFill>
        <p:spPr bwMode="auto">
          <a:xfrm>
            <a:off x="7473144" y="3784249"/>
            <a:ext cx="4023358" cy="2875554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Metronom_-_Blokada_(iPleer.com)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125647.125"/>
                  <p14:fade in="250" out="1000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648344" y="58689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960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9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5594" y="457200"/>
            <a:ext cx="4572000" cy="113884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Разрушенные здания Ленинграда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89214" y="2161310"/>
            <a:ext cx="3948545" cy="3707678"/>
          </a:xfrm>
        </p:spPr>
        <p:txBody>
          <a:bodyPr>
            <a:normAutofit/>
          </a:bodyPr>
          <a:lstStyle/>
          <a:p>
            <a:r>
              <a:rPr lang="ru-RU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блокады были разрушены многие жилые дома, школы, больницы, заводы и фабрики.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 descr="https://pastvu.com/_p/a/s/q/u/squej5sk4z82ihd8wk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908"/>
          <a:stretch/>
        </p:blipFill>
        <p:spPr bwMode="auto">
          <a:xfrm>
            <a:off x="6002582" y="465110"/>
            <a:ext cx="5124594" cy="280219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https://pastvu.com/_p/a/6/5/9/6596d5a5c55b85c3705426c9f6f60e8b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09"/>
          <a:stretch/>
        </p:blipFill>
        <p:spPr bwMode="auto">
          <a:xfrm>
            <a:off x="2616879" y="3506343"/>
            <a:ext cx="4382438" cy="3129244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s://api.ov.histrf.ru/media/filer_public/cd/12/cd126703-42a2-4a34-ab62-52bbcb14fb46/kp008_028_84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6" t="4780" r="6208" b="5810"/>
          <a:stretch/>
        </p:blipFill>
        <p:spPr bwMode="auto">
          <a:xfrm>
            <a:off x="7473141" y="3732416"/>
            <a:ext cx="4169775" cy="2820161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137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6625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54727" y="576840"/>
            <a:ext cx="4911222" cy="703319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Эвакуация населения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87092" y="2057400"/>
            <a:ext cx="2884933" cy="3811588"/>
          </a:xfrm>
        </p:spPr>
        <p:txBody>
          <a:bodyPr>
            <a:normAutofit/>
          </a:bodyPr>
          <a:lstStyle/>
          <a:p>
            <a:r>
              <a:rPr lang="ru-RU" sz="2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время блокады из Ленинграда были эвакуированы более 1 миллиона человек.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https://shkolatur.ru/upload/catalog/catalog5e4bc1d5a9570_max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5949" y="1280159"/>
            <a:ext cx="2947836" cy="199505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pbs.twimg.com/media/Dx7Lw9RX4AADsze.jpg:larg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5" t="4190" r="1055" b="5128"/>
          <a:stretch/>
        </p:blipFill>
        <p:spPr bwMode="auto">
          <a:xfrm>
            <a:off x="5087389" y="3632661"/>
            <a:ext cx="6625244" cy="2726575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s://waralbum.ru/wp-content/uploads/2018/04/P109040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7765" y="576840"/>
            <a:ext cx="2214372" cy="2462357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314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44189" y="457200"/>
            <a:ext cx="3657600" cy="897775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Блокадный хлеб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7" y="2057400"/>
            <a:ext cx="4729739" cy="381158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00000"/>
              </a:lnSpc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Хлеб выдавали  по кусочку на день по талонам. Хлеб делали из лебеды, крапивы, отрубей. И был он совсем невкусным.</a:t>
            </a:r>
          </a:p>
          <a:p>
            <a:pPr>
              <a:lnSpc>
                <a:spcPct val="100000"/>
              </a:lnSpc>
            </a:pP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Но для людей блокадного Ленинграда не было ничего вкуснее этого куска хлеба.</a:t>
            </a:r>
          </a:p>
          <a:p>
            <a:pPr>
              <a:lnSpc>
                <a:spcPct val="100000"/>
              </a:lnSpc>
            </a:pP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Ели его по чуть-чуть. Никто ни крошки не ронял.</a:t>
            </a:r>
          </a:p>
          <a:p>
            <a:pPr>
              <a:lnSpc>
                <a:spcPct val="100000"/>
              </a:lnSpc>
            </a:pP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«Сто двадцать пять блокадных грамм</a:t>
            </a:r>
            <a:b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огнем и кровью пополам…»</a:t>
            </a:r>
            <a: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2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0" descr="http://i91.fastpic.ru/big/2017/0127/fa/12f5cd5b62993a3cec39b04ac14cedfa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077" y="3167149"/>
            <a:ext cx="4302143" cy="3572975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https://gimnraduga.ru/files/images/1631364_orig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5700" y="457200"/>
            <a:ext cx="3638459" cy="2309568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295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ramki-photoshop.ru/fon/bezh/fon1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-16625"/>
            <a:ext cx="12192001" cy="68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0036" y="457200"/>
            <a:ext cx="3441989" cy="1039091"/>
          </a:xfrm>
        </p:spPr>
        <p:txBody>
          <a:bodyPr/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Блокадный хлеб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1812175"/>
            <a:ext cx="4330728" cy="4314305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помню хлеб, военный, горький</a:t>
            </a:r>
          </a:p>
          <a:p>
            <a:pPr>
              <a:lnSpc>
                <a:spcPct val="100000"/>
              </a:lnSpc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 весь почти из лебеды.</a:t>
            </a:r>
          </a:p>
          <a:p>
            <a:pPr>
              <a:lnSpc>
                <a:spcPct val="100000"/>
              </a:lnSpc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нем в каждой корке, в каждой крошке</a:t>
            </a:r>
          </a:p>
          <a:p>
            <a:pPr>
              <a:lnSpc>
                <a:spcPct val="100000"/>
              </a:lnSpc>
            </a:pPr>
            <a:r>
              <a:rPr lang="ru-RU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Был горький вкус людской беды.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2" descr="https://cdn.spbdnevnik.ru/uploads/block/image/349475/__large_%D0%91%D0%BB%D0%BE%D0%BA%D0%B0%D0%B4%D0%B03.jpg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614" r="45997"/>
          <a:stretch/>
        </p:blipFill>
        <p:spPr bwMode="auto">
          <a:xfrm>
            <a:off x="5508971" y="385030"/>
            <a:ext cx="6162098" cy="587206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1226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1752</TotalTime>
  <Words>743</Words>
  <Application>Microsoft Office PowerPoint</Application>
  <PresentationFormat>Произвольный</PresentationFormat>
  <Paragraphs>84</Paragraphs>
  <Slides>21</Slides>
  <Notes>2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                        Блокада Ленинграда                  8сентября 1941г. - 27 января 1944г.</vt:lpstr>
      <vt:lpstr>Обстрел Ленинграда с воздуха</vt:lpstr>
      <vt:lpstr>Сирена в блокадном Ленинграде</vt:lpstr>
      <vt:lpstr> Бомбоубежище</vt:lpstr>
      <vt:lpstr>Разрушенные здания Ленинграда</vt:lpstr>
      <vt:lpstr>Эвакуация населения</vt:lpstr>
      <vt:lpstr>Блокадный хлеб</vt:lpstr>
      <vt:lpstr>Блокадный хлеб</vt:lpstr>
      <vt:lpstr>В Ленинградских квартирах</vt:lpstr>
      <vt:lpstr>Зимой 1942года</vt:lpstr>
      <vt:lpstr>Дети блокадного Ленинграда</vt:lpstr>
      <vt:lpstr>Дети блокадного Ленинграда</vt:lpstr>
      <vt:lpstr>Дети блокадного Ленинграда</vt:lpstr>
      <vt:lpstr>Дневник Тани Савичевой</vt:lpstr>
      <vt:lpstr>«Дорога жизни»</vt:lpstr>
      <vt:lpstr>Прорыв блокады Ленинграда</vt:lpstr>
      <vt:lpstr>«Разорванное кольцо блокады»</vt:lpstr>
      <vt:lpstr>Праздничный салют в Ленинграде   </vt:lpstr>
      <vt:lpstr>Никто не забыт и  ничто не забыто</vt:lpstr>
      <vt:lpstr>Спасибо  за внимание!</vt:lpstr>
    </vt:vector>
  </TitlesOfParts>
  <Company>diakov.net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школа</cp:lastModifiedBy>
  <cp:revision>88</cp:revision>
  <dcterms:created xsi:type="dcterms:W3CDTF">2021-01-03T10:17:24Z</dcterms:created>
  <dcterms:modified xsi:type="dcterms:W3CDTF">2025-02-21T09:14:34Z</dcterms:modified>
</cp:coreProperties>
</file>