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8" r:id="rId5"/>
    <p:sldId id="259" r:id="rId6"/>
    <p:sldId id="279" r:id="rId7"/>
    <p:sldId id="260" r:id="rId8"/>
    <p:sldId id="280" r:id="rId9"/>
    <p:sldId id="261" r:id="rId10"/>
    <p:sldId id="281" r:id="rId11"/>
    <p:sldId id="274" r:id="rId12"/>
    <p:sldId id="282" r:id="rId13"/>
    <p:sldId id="262" r:id="rId14"/>
    <p:sldId id="283" r:id="rId15"/>
    <p:sldId id="263" r:id="rId16"/>
    <p:sldId id="284" r:id="rId17"/>
    <p:sldId id="264" r:id="rId18"/>
    <p:sldId id="285" r:id="rId19"/>
    <p:sldId id="265" r:id="rId20"/>
    <p:sldId id="286" r:id="rId21"/>
    <p:sldId id="275" r:id="rId22"/>
    <p:sldId id="287" r:id="rId23"/>
    <p:sldId id="266" r:id="rId24"/>
    <p:sldId id="288" r:id="rId25"/>
    <p:sldId id="267" r:id="rId26"/>
    <p:sldId id="289" r:id="rId27"/>
    <p:sldId id="268" r:id="rId28"/>
    <p:sldId id="290" r:id="rId29"/>
    <p:sldId id="269" r:id="rId30"/>
    <p:sldId id="291" r:id="rId31"/>
    <p:sldId id="276" r:id="rId32"/>
    <p:sldId id="292" r:id="rId33"/>
    <p:sldId id="271" r:id="rId34"/>
    <p:sldId id="293" r:id="rId35"/>
    <p:sldId id="272" r:id="rId36"/>
    <p:sldId id="294" r:id="rId37"/>
    <p:sldId id="273" r:id="rId38"/>
    <p:sldId id="295" r:id="rId39"/>
    <p:sldId id="277" r:id="rId40"/>
    <p:sldId id="296" r:id="rId41"/>
    <p:sldId id="270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7A634-A731-4CDB-8A41-55159B91973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B9950A-53FD-49CA-86A8-F292F3E91D1D}">
      <dgm:prSet/>
      <dgm:spPr/>
      <dgm:t>
        <a:bodyPr/>
        <a:lstStyle/>
        <a:p>
          <a:pPr rtl="0"/>
          <a:r>
            <a:rPr lang="en-US" dirty="0" smtClean="0"/>
            <a:t>Find food</a:t>
          </a:r>
          <a:endParaRPr lang="ru-RU" dirty="0"/>
        </a:p>
      </dgm:t>
    </dgm:pt>
    <dgm:pt modelId="{8C860D60-D1D9-4FAE-B3AE-C7382577FD06}" type="parTrans" cxnId="{673252CD-8217-4647-9DDD-1289276313A3}">
      <dgm:prSet/>
      <dgm:spPr/>
      <dgm:t>
        <a:bodyPr/>
        <a:lstStyle/>
        <a:p>
          <a:endParaRPr lang="ru-RU"/>
        </a:p>
      </dgm:t>
    </dgm:pt>
    <dgm:pt modelId="{04C8DA27-D42A-41C7-8987-02C2CBEB9BC0}" type="sibTrans" cxnId="{673252CD-8217-4647-9DDD-1289276313A3}">
      <dgm:prSet/>
      <dgm:spPr/>
      <dgm:t>
        <a:bodyPr/>
        <a:lstStyle/>
        <a:p>
          <a:endParaRPr lang="ru-RU"/>
        </a:p>
      </dgm:t>
    </dgm:pt>
    <dgm:pt modelId="{C57A231F-C5C9-47F4-95F7-D221707C33E4}">
      <dgm:prSet/>
      <dgm:spPr/>
      <dgm:t>
        <a:bodyPr/>
        <a:lstStyle/>
        <a:p>
          <a:pPr rtl="0"/>
          <a:r>
            <a:rPr lang="en-US" dirty="0" smtClean="0"/>
            <a:t>doll </a:t>
          </a:r>
          <a:r>
            <a:rPr lang="ru-RU" dirty="0" smtClean="0"/>
            <a:t>         </a:t>
          </a:r>
          <a:r>
            <a:rPr lang="en-US" dirty="0" smtClean="0"/>
            <a:t>ball </a:t>
          </a:r>
          <a:r>
            <a:rPr lang="ru-RU" dirty="0" smtClean="0"/>
            <a:t>         </a:t>
          </a:r>
          <a:r>
            <a:rPr lang="en-US" dirty="0" smtClean="0"/>
            <a:t>milk</a:t>
          </a:r>
          <a:r>
            <a:rPr lang="ru-RU" dirty="0" smtClean="0"/>
            <a:t>      </a:t>
          </a:r>
          <a:r>
            <a:rPr lang="en-US" dirty="0" smtClean="0"/>
            <a:t> tent </a:t>
          </a:r>
          <a:r>
            <a:rPr lang="ru-RU" dirty="0" smtClean="0"/>
            <a:t>    </a:t>
          </a:r>
          <a:r>
            <a:rPr lang="en-US" dirty="0" smtClean="0"/>
            <a:t>cucumber school </a:t>
          </a:r>
          <a:r>
            <a:rPr lang="ru-RU" dirty="0" smtClean="0"/>
            <a:t>     </a:t>
          </a:r>
          <a:r>
            <a:rPr lang="en-US" dirty="0" smtClean="0"/>
            <a:t>desk </a:t>
          </a:r>
          <a:r>
            <a:rPr lang="ru-RU" dirty="0" smtClean="0"/>
            <a:t>    </a:t>
          </a:r>
          <a:r>
            <a:rPr lang="en-US" dirty="0" smtClean="0"/>
            <a:t>kitchen </a:t>
          </a:r>
          <a:r>
            <a:rPr lang="ru-RU" dirty="0" smtClean="0"/>
            <a:t>      </a:t>
          </a:r>
          <a:r>
            <a:rPr lang="en-US" dirty="0" smtClean="0"/>
            <a:t>porridge </a:t>
          </a:r>
          <a:r>
            <a:rPr lang="ru-RU" dirty="0" smtClean="0"/>
            <a:t>   </a:t>
          </a:r>
          <a:r>
            <a:rPr lang="en-US" dirty="0" smtClean="0"/>
            <a:t>box</a:t>
          </a:r>
          <a:r>
            <a:rPr lang="ru-RU" dirty="0" smtClean="0"/>
            <a:t>  </a:t>
          </a:r>
          <a:r>
            <a:rPr lang="en-US" dirty="0" smtClean="0"/>
            <a:t> bell</a:t>
          </a:r>
          <a:endParaRPr lang="ru-RU" dirty="0"/>
        </a:p>
      </dgm:t>
    </dgm:pt>
    <dgm:pt modelId="{F275085F-285B-4E56-BF43-47261AF44DCB}" type="parTrans" cxnId="{5EB1995F-A189-4651-8845-1FC7F611640E}">
      <dgm:prSet/>
      <dgm:spPr/>
      <dgm:t>
        <a:bodyPr/>
        <a:lstStyle/>
        <a:p>
          <a:endParaRPr lang="ru-RU"/>
        </a:p>
      </dgm:t>
    </dgm:pt>
    <dgm:pt modelId="{2F578326-918A-47A9-B939-5275477D9B0C}" type="sibTrans" cxnId="{5EB1995F-A189-4651-8845-1FC7F611640E}">
      <dgm:prSet/>
      <dgm:spPr/>
      <dgm:t>
        <a:bodyPr/>
        <a:lstStyle/>
        <a:p>
          <a:endParaRPr lang="ru-RU"/>
        </a:p>
      </dgm:t>
    </dgm:pt>
    <dgm:pt modelId="{00E6D1A8-ED8F-4AE9-A008-2D228A76077F}" type="pres">
      <dgm:prSet presAssocID="{DAF7A634-A731-4CDB-8A41-55159B91973E}" presName="cycle" presStyleCnt="0">
        <dgm:presLayoutVars>
          <dgm:dir/>
          <dgm:resizeHandles val="exact"/>
        </dgm:presLayoutVars>
      </dgm:prSet>
      <dgm:spPr/>
    </dgm:pt>
    <dgm:pt modelId="{B9EBCFBA-AF1C-45AA-8B94-C35CE3950FB5}" type="pres">
      <dgm:prSet presAssocID="{FDB9950A-53FD-49CA-86A8-F292F3E91D1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EF2E3-E0BA-409D-A4AB-101F1F8E4FEE}" type="pres">
      <dgm:prSet presAssocID="{04C8DA27-D42A-41C7-8987-02C2CBEB9BC0}" presName="sibTrans" presStyleLbl="sibTrans2D1" presStyleIdx="0" presStyleCnt="2"/>
      <dgm:spPr/>
    </dgm:pt>
    <dgm:pt modelId="{9957D5AA-BB37-4248-9A71-AE4B715A5416}" type="pres">
      <dgm:prSet presAssocID="{04C8DA27-D42A-41C7-8987-02C2CBEB9BC0}" presName="connectorText" presStyleLbl="sibTrans2D1" presStyleIdx="0" presStyleCnt="2"/>
      <dgm:spPr/>
    </dgm:pt>
    <dgm:pt modelId="{2D78C918-AB64-4B26-8B84-77C44D49B5EA}" type="pres">
      <dgm:prSet presAssocID="{C57A231F-C5C9-47F4-95F7-D221707C33E4}" presName="node" presStyleLbl="node1" presStyleIdx="1" presStyleCnt="2">
        <dgm:presLayoutVars>
          <dgm:bulletEnabled val="1"/>
        </dgm:presLayoutVars>
      </dgm:prSet>
      <dgm:spPr/>
    </dgm:pt>
    <dgm:pt modelId="{53AF00D3-B101-4C2B-835F-DA1BA714D6ED}" type="pres">
      <dgm:prSet presAssocID="{2F578326-918A-47A9-B939-5275477D9B0C}" presName="sibTrans" presStyleLbl="sibTrans2D1" presStyleIdx="1" presStyleCnt="2"/>
      <dgm:spPr/>
    </dgm:pt>
    <dgm:pt modelId="{53880BC6-5854-4BE4-BC0A-7EE090605D25}" type="pres">
      <dgm:prSet presAssocID="{2F578326-918A-47A9-B939-5275477D9B0C}" presName="connectorText" presStyleLbl="sibTrans2D1" presStyleIdx="1" presStyleCnt="2"/>
      <dgm:spPr/>
    </dgm:pt>
  </dgm:ptLst>
  <dgm:cxnLst>
    <dgm:cxn modelId="{48218630-9A82-447C-A5B2-9368103EB31B}" type="presOf" srcId="{2F578326-918A-47A9-B939-5275477D9B0C}" destId="{53AF00D3-B101-4C2B-835F-DA1BA714D6ED}" srcOrd="0" destOrd="0" presId="urn:microsoft.com/office/officeart/2005/8/layout/cycle2"/>
    <dgm:cxn modelId="{673252CD-8217-4647-9DDD-1289276313A3}" srcId="{DAF7A634-A731-4CDB-8A41-55159B91973E}" destId="{FDB9950A-53FD-49CA-86A8-F292F3E91D1D}" srcOrd="0" destOrd="0" parTransId="{8C860D60-D1D9-4FAE-B3AE-C7382577FD06}" sibTransId="{04C8DA27-D42A-41C7-8987-02C2CBEB9BC0}"/>
    <dgm:cxn modelId="{48BC0606-E296-4FE6-8662-C0228F5FC1C0}" type="presOf" srcId="{04C8DA27-D42A-41C7-8987-02C2CBEB9BC0}" destId="{9957D5AA-BB37-4248-9A71-AE4B715A5416}" srcOrd="1" destOrd="0" presId="urn:microsoft.com/office/officeart/2005/8/layout/cycle2"/>
    <dgm:cxn modelId="{983768E2-97EE-487C-BCC0-A401D925888C}" type="presOf" srcId="{2F578326-918A-47A9-B939-5275477D9B0C}" destId="{53880BC6-5854-4BE4-BC0A-7EE090605D25}" srcOrd="1" destOrd="0" presId="urn:microsoft.com/office/officeart/2005/8/layout/cycle2"/>
    <dgm:cxn modelId="{B01E6166-3C2F-4DC7-BE68-56488E999817}" type="presOf" srcId="{DAF7A634-A731-4CDB-8A41-55159B91973E}" destId="{00E6D1A8-ED8F-4AE9-A008-2D228A76077F}" srcOrd="0" destOrd="0" presId="urn:microsoft.com/office/officeart/2005/8/layout/cycle2"/>
    <dgm:cxn modelId="{5EB1995F-A189-4651-8845-1FC7F611640E}" srcId="{DAF7A634-A731-4CDB-8A41-55159B91973E}" destId="{C57A231F-C5C9-47F4-95F7-D221707C33E4}" srcOrd="1" destOrd="0" parTransId="{F275085F-285B-4E56-BF43-47261AF44DCB}" sibTransId="{2F578326-918A-47A9-B939-5275477D9B0C}"/>
    <dgm:cxn modelId="{7346038B-21C4-444C-9729-166224C53784}" type="presOf" srcId="{C57A231F-C5C9-47F4-95F7-D221707C33E4}" destId="{2D78C918-AB64-4B26-8B84-77C44D49B5EA}" srcOrd="0" destOrd="0" presId="urn:microsoft.com/office/officeart/2005/8/layout/cycle2"/>
    <dgm:cxn modelId="{3040EE22-47C8-4737-835B-EA55077437FE}" type="presOf" srcId="{FDB9950A-53FD-49CA-86A8-F292F3E91D1D}" destId="{B9EBCFBA-AF1C-45AA-8B94-C35CE3950FB5}" srcOrd="0" destOrd="0" presId="urn:microsoft.com/office/officeart/2005/8/layout/cycle2"/>
    <dgm:cxn modelId="{3EF65A8E-964D-47C6-AF2D-BD9C22A49935}" type="presOf" srcId="{04C8DA27-D42A-41C7-8987-02C2CBEB9BC0}" destId="{C01EF2E3-E0BA-409D-A4AB-101F1F8E4FEE}" srcOrd="0" destOrd="0" presId="urn:microsoft.com/office/officeart/2005/8/layout/cycle2"/>
    <dgm:cxn modelId="{F0ABAC7E-87BA-4CCB-B675-B6EF505970D3}" type="presParOf" srcId="{00E6D1A8-ED8F-4AE9-A008-2D228A76077F}" destId="{B9EBCFBA-AF1C-45AA-8B94-C35CE3950FB5}" srcOrd="0" destOrd="0" presId="urn:microsoft.com/office/officeart/2005/8/layout/cycle2"/>
    <dgm:cxn modelId="{CB12D952-AF27-4F66-9D27-72E490795D94}" type="presParOf" srcId="{00E6D1A8-ED8F-4AE9-A008-2D228A76077F}" destId="{C01EF2E3-E0BA-409D-A4AB-101F1F8E4FEE}" srcOrd="1" destOrd="0" presId="urn:microsoft.com/office/officeart/2005/8/layout/cycle2"/>
    <dgm:cxn modelId="{372656E9-140D-4C7B-B167-EE5958D99CFA}" type="presParOf" srcId="{C01EF2E3-E0BA-409D-A4AB-101F1F8E4FEE}" destId="{9957D5AA-BB37-4248-9A71-AE4B715A5416}" srcOrd="0" destOrd="0" presId="urn:microsoft.com/office/officeart/2005/8/layout/cycle2"/>
    <dgm:cxn modelId="{7114A9B5-DFDC-463F-95D8-6D322733CD0D}" type="presParOf" srcId="{00E6D1A8-ED8F-4AE9-A008-2D228A76077F}" destId="{2D78C918-AB64-4B26-8B84-77C44D49B5EA}" srcOrd="2" destOrd="0" presId="urn:microsoft.com/office/officeart/2005/8/layout/cycle2"/>
    <dgm:cxn modelId="{F1A98FB5-5D70-4BC8-BFB3-F967AB17F45E}" type="presParOf" srcId="{00E6D1A8-ED8F-4AE9-A008-2D228A76077F}" destId="{53AF00D3-B101-4C2B-835F-DA1BA714D6ED}" srcOrd="3" destOrd="0" presId="urn:microsoft.com/office/officeart/2005/8/layout/cycle2"/>
    <dgm:cxn modelId="{6BA12993-43A4-4E40-A5B3-54DCC52884BC}" type="presParOf" srcId="{53AF00D3-B101-4C2B-835F-DA1BA714D6ED}" destId="{53880BC6-5854-4BE4-BC0A-7EE090605D25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22145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Своя </a:t>
            </a:r>
            <a:r>
              <a:rPr lang="ru-RU" dirty="0" smtClean="0"/>
              <a:t>игра</a:t>
            </a:r>
            <a:br>
              <a:rPr lang="ru-RU" dirty="0" smtClean="0"/>
            </a:br>
            <a:r>
              <a:rPr lang="ru-RU" dirty="0" smtClean="0"/>
              <a:t>по английскому языку для младших 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915176" cy="175260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Учитель: </a:t>
            </a:r>
            <a:r>
              <a:rPr lang="ru-RU" dirty="0" err="1" smtClean="0"/>
              <a:t>Рудницкая</a:t>
            </a:r>
            <a:r>
              <a:rPr lang="ru-RU" dirty="0" smtClean="0"/>
              <a:t> Юлия Николаевна</a:t>
            </a:r>
          </a:p>
          <a:p>
            <a:pPr algn="l"/>
            <a:r>
              <a:rPr lang="ru-RU" dirty="0" smtClean="0"/>
              <a:t>              Учитель английского языка</a:t>
            </a:r>
          </a:p>
          <a:p>
            <a:pPr algn="l"/>
            <a:r>
              <a:rPr lang="ru-RU" dirty="0" smtClean="0"/>
              <a:t>              Лицей «Альфа» с. Усть-Ишим</a:t>
            </a:r>
          </a:p>
          <a:p>
            <a:pPr algn="l"/>
            <a:r>
              <a:rPr lang="ru-RU" dirty="0" smtClean="0"/>
              <a:t>              Омской области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fox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cat in the bag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5</a:t>
            </a:r>
            <a:r>
              <a:rPr lang="ru-RU" dirty="0" smtClean="0"/>
              <a:t>00 </a:t>
            </a:r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This </a:t>
            </a:r>
            <a:r>
              <a:rPr lang="en-US" dirty="0" smtClean="0"/>
              <a:t>animal loves fish, milk, meat 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Who </a:t>
            </a:r>
            <a:r>
              <a:rPr lang="en-US" dirty="0" smtClean="0"/>
              <a:t>is </a:t>
            </a:r>
            <a:r>
              <a:rPr lang="en-US" dirty="0" smtClean="0"/>
              <a:t>it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357430"/>
            <a:ext cx="3429024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cat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100 б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30059" y="1600200"/>
            <a:ext cx="5283881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purple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200 б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7737" y="1600200"/>
            <a:ext cx="47085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y</a:t>
            </a:r>
            <a:r>
              <a:rPr lang="en-US" sz="9600" dirty="0" smtClean="0"/>
              <a:t>ellow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300 б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29172" y="1600200"/>
            <a:ext cx="588565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green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400 </a:t>
            </a:r>
            <a:r>
              <a:rPr lang="ru-RU" dirty="0" smtClean="0"/>
              <a:t>б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6588" y="1600200"/>
            <a:ext cx="5150824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Animals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10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30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40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500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Colours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10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30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40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Seasons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30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40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500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Food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30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40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0    500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orange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500 </a:t>
            </a:r>
            <a:r>
              <a:rPr lang="ru-RU" dirty="0" smtClean="0"/>
              <a:t>б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7737" y="1600200"/>
            <a:ext cx="47085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pink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r>
              <a:rPr lang="ru-RU" dirty="0" smtClean="0"/>
              <a:t> </a:t>
            </a:r>
            <a:r>
              <a:rPr lang="en-US" dirty="0" smtClean="0"/>
              <a:t>season </a:t>
            </a:r>
            <a:r>
              <a:rPr lang="en-US" dirty="0" smtClean="0"/>
              <a:t>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100б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winter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r>
              <a:rPr lang="ru-RU" dirty="0" smtClean="0"/>
              <a:t> </a:t>
            </a:r>
            <a:r>
              <a:rPr lang="en-US" dirty="0" smtClean="0"/>
              <a:t>season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200 б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71504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autumn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r>
              <a:rPr lang="ru-RU" dirty="0" smtClean="0"/>
              <a:t> </a:t>
            </a:r>
            <a:r>
              <a:rPr lang="en-US" dirty="0" smtClean="0"/>
              <a:t>season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300 б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990672" cy="39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spring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r>
              <a:rPr lang="ru-RU" dirty="0" smtClean="0"/>
              <a:t> </a:t>
            </a:r>
            <a:r>
              <a:rPr lang="en-US" dirty="0" smtClean="0"/>
              <a:t>season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400 б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89851"/>
            <a:ext cx="6429420" cy="482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100 б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9999" y="1600200"/>
            <a:ext cx="4164002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summer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cat in the bag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500 </a:t>
            </a:r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time of year do we go skiing, sledding, and ice skating?</a:t>
            </a:r>
            <a:endParaRPr lang="ru-RU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winter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100 б</a:t>
            </a:r>
            <a:endParaRPr lang="ru-RU" dirty="0"/>
          </a:p>
        </p:txBody>
      </p:sp>
      <p:pic>
        <p:nvPicPr>
          <p:cNvPr id="12290" name="Picture 2" descr="C:\Users\Николай\Desktop\png-transparent-loaf-bread-slices-illustration-bakery-pita-bread-loaf-bread-toast-food-cheese-brea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4440" y="1600200"/>
            <a:ext cx="7055119" cy="4708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bread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</a:t>
            </a:r>
            <a:r>
              <a:rPr lang="en-US" dirty="0" smtClean="0"/>
              <a:t>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200 б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61318" y="1600200"/>
            <a:ext cx="662136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juice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300 б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7737" y="1600200"/>
            <a:ext cx="47085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egg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this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400 </a:t>
            </a:r>
            <a:r>
              <a:rPr lang="ru-RU" dirty="0" smtClean="0"/>
              <a:t>б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0606" y="1600200"/>
            <a:ext cx="706278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frog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porridge</a:t>
            </a:r>
            <a:endParaRPr lang="ru-RU" sz="9600" dirty="0"/>
          </a:p>
        </p:txBody>
      </p:sp>
    </p:spTree>
  </p:cSld>
  <p:clrMapOvr>
    <a:masterClrMapping/>
  </p:clrMapOvr>
  <p:transition>
    <p:wedg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cat in the bag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500 б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en-US" sz="9600" dirty="0" smtClean="0"/>
              <a:t>milk</a:t>
            </a:r>
            <a:r>
              <a:rPr lang="ru-RU" sz="9600" dirty="0" smtClean="0"/>
              <a:t>      </a:t>
            </a:r>
            <a:r>
              <a:rPr lang="en-US" sz="9600" dirty="0" smtClean="0"/>
              <a:t> </a:t>
            </a:r>
            <a:r>
              <a:rPr lang="ru-RU" sz="9600" dirty="0" smtClean="0"/>
              <a:t>    </a:t>
            </a:r>
            <a:r>
              <a:rPr lang="en-US" sz="9600" dirty="0" smtClean="0"/>
              <a:t>cucumber </a:t>
            </a:r>
            <a:r>
              <a:rPr lang="en-US" sz="9600" dirty="0" smtClean="0"/>
              <a:t> </a:t>
            </a:r>
            <a:r>
              <a:rPr lang="ru-RU" sz="9600" dirty="0" smtClean="0"/>
              <a:t>         </a:t>
            </a:r>
            <a:r>
              <a:rPr lang="en-US" sz="9600" dirty="0" smtClean="0"/>
              <a:t>porridge </a:t>
            </a:r>
            <a:r>
              <a:rPr lang="ru-RU" sz="9600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2</a:t>
            </a:r>
            <a:r>
              <a:rPr lang="ru-RU" dirty="0" smtClean="0"/>
              <a:t>00 б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64231" y="1600200"/>
            <a:ext cx="481553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horse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300 б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7737" y="1600200"/>
            <a:ext cx="47085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/>
              <a:t>kid</a:t>
            </a:r>
            <a:endParaRPr lang="ru-RU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400 б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61318" y="1600200"/>
            <a:ext cx="662136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</TotalTime>
  <Words>222</Words>
  <PresentationFormat>Экран (4:3)</PresentationFormat>
  <Paragraphs>64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Своя игра по английскому языку для младших школьников</vt:lpstr>
      <vt:lpstr>Категории</vt:lpstr>
      <vt:lpstr>What is it? 100 б </vt:lpstr>
      <vt:lpstr>Слайд 4</vt:lpstr>
      <vt:lpstr>What is it? 200 б</vt:lpstr>
      <vt:lpstr>Слайд 6</vt:lpstr>
      <vt:lpstr>What is it? 300 б</vt:lpstr>
      <vt:lpstr>Слайд 8</vt:lpstr>
      <vt:lpstr>What is it? 400 б</vt:lpstr>
      <vt:lpstr>Слайд 10</vt:lpstr>
      <vt:lpstr>The cat in the bag 500 б</vt:lpstr>
      <vt:lpstr>Слайд 12</vt:lpstr>
      <vt:lpstr>What colour is this? 100 б</vt:lpstr>
      <vt:lpstr>Слайд 14</vt:lpstr>
      <vt:lpstr>What colour is this? 200 б</vt:lpstr>
      <vt:lpstr>Слайд 16</vt:lpstr>
      <vt:lpstr>What colour is this? 300 б</vt:lpstr>
      <vt:lpstr>Слайд 18</vt:lpstr>
      <vt:lpstr>What colour is this? 400 б</vt:lpstr>
      <vt:lpstr>Слайд 20</vt:lpstr>
      <vt:lpstr>What colour is this? 500 б</vt:lpstr>
      <vt:lpstr>Слайд 22</vt:lpstr>
      <vt:lpstr>What season is this? 100б</vt:lpstr>
      <vt:lpstr>Слайд 24</vt:lpstr>
      <vt:lpstr>What season is this? 200 б</vt:lpstr>
      <vt:lpstr>Слайд 26</vt:lpstr>
      <vt:lpstr>What season is this? 300 б</vt:lpstr>
      <vt:lpstr>Слайд 28</vt:lpstr>
      <vt:lpstr>What season is this? 400 б</vt:lpstr>
      <vt:lpstr>Слайд 30</vt:lpstr>
      <vt:lpstr>The cat in the bag 500 б</vt:lpstr>
      <vt:lpstr>Слайд 32</vt:lpstr>
      <vt:lpstr>What is this? 100 б</vt:lpstr>
      <vt:lpstr>Слайд 34</vt:lpstr>
      <vt:lpstr>What is this? 200 б</vt:lpstr>
      <vt:lpstr>Слайд 36</vt:lpstr>
      <vt:lpstr>What is this? 300 б</vt:lpstr>
      <vt:lpstr>Слайд 38</vt:lpstr>
      <vt:lpstr>What is this? 400 б</vt:lpstr>
      <vt:lpstr>Слайд 40</vt:lpstr>
      <vt:lpstr>The cat in the bag 500 б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Николай</dc:creator>
  <cp:lastModifiedBy>Николай</cp:lastModifiedBy>
  <cp:revision>19</cp:revision>
  <dcterms:created xsi:type="dcterms:W3CDTF">2021-02-01T17:36:54Z</dcterms:created>
  <dcterms:modified xsi:type="dcterms:W3CDTF">2021-06-20T12:47:41Z</dcterms:modified>
</cp:coreProperties>
</file>