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61" r:id="rId3"/>
    <p:sldId id="296" r:id="rId4"/>
    <p:sldId id="264" r:id="rId5"/>
    <p:sldId id="265" r:id="rId6"/>
    <p:sldId id="263" r:id="rId7"/>
    <p:sldId id="266" r:id="rId8"/>
    <p:sldId id="267" r:id="rId9"/>
    <p:sldId id="269" r:id="rId10"/>
    <p:sldId id="270" r:id="rId11"/>
    <p:sldId id="271" r:id="rId12"/>
    <p:sldId id="272" r:id="rId13"/>
    <p:sldId id="276" r:id="rId14"/>
    <p:sldId id="277" r:id="rId15"/>
    <p:sldId id="278" r:id="rId16"/>
    <p:sldId id="279" r:id="rId17"/>
    <p:sldId id="288" r:id="rId18"/>
    <p:sldId id="283" r:id="rId19"/>
    <p:sldId id="284" r:id="rId20"/>
    <p:sldId id="285" r:id="rId21"/>
    <p:sldId id="286" r:id="rId22"/>
    <p:sldId id="287" r:id="rId23"/>
    <p:sldId id="281" r:id="rId24"/>
    <p:sldId id="291" r:id="rId25"/>
    <p:sldId id="292" r:id="rId26"/>
    <p:sldId id="293" r:id="rId27"/>
    <p:sldId id="294" r:id="rId28"/>
    <p:sldId id="295" r:id="rId2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386F"/>
    <a:srgbClr val="32485A"/>
    <a:srgbClr val="E7E6E6"/>
    <a:srgbClr val="232033"/>
    <a:srgbClr val="F9FFFF"/>
    <a:srgbClr val="29415D"/>
    <a:srgbClr val="CFCFCF"/>
    <a:srgbClr val="CDD173"/>
    <a:srgbClr val="40E5F1"/>
    <a:srgbClr val="E255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>
        <p:scale>
          <a:sx n="90" d="100"/>
          <a:sy n="90" d="100"/>
        </p:scale>
        <p:origin x="1332" y="5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43871F-319A-458B-A3CC-53C7E514AC83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EE535A-567E-4822-8449-C56E65CC30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693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EE535A-567E-4822-8449-C56E65CC30DF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8519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EE535A-567E-4822-8449-C56E65CC30DF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03038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EE535A-567E-4822-8449-C56E65CC30DF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98099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EE535A-567E-4822-8449-C56E65CC30DF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24303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EE535A-567E-4822-8449-C56E65CC30DF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0719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EE535A-567E-4822-8449-C56E65CC30DF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19035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EE535A-567E-4822-8449-C56E65CC30DF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4302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67CC74-F958-DFF2-17F9-C8F47E87EE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E431E26-3B63-F8E5-DD61-33B0A872C7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D9AF121-E410-79F7-C8D2-531A0BF81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33E8C-6E70-4C0B-BEF6-C3C8FD6917A2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7CD50C2-4A37-970B-9922-5E1859ECF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1A07B36-EAEA-E38E-C8DB-6DF22C4B4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84D38-324B-4621-8D6B-97EBCE8557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501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5A4418-C173-0143-B829-3A8BBD7DE0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C1AB128-B52D-A57A-ECAC-D271B1E6E9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7B47698-485B-E947-28B5-2B7E535FD5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33E8C-6E70-4C0B-BEF6-C3C8FD6917A2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1863F8D-BF67-7E64-5DF8-9AE45FCAA2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A0A0E67-74F3-D954-1F49-51886F175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84D38-324B-4621-8D6B-97EBCE8557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480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B3E8084-E7E9-D8B6-D05B-ABFDBB7551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684B604-C68A-F7DF-D13C-D3A8F2F172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83466C3-982E-3CA0-E88C-73FBAF2522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33E8C-6E70-4C0B-BEF6-C3C8FD6917A2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7F40CE1-6A81-9338-33F4-CF2A5021BC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7B5410D-6AA9-2233-642A-357100DF8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84D38-324B-4621-8D6B-97EBCE8557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4361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572AE2-4466-6811-7A7B-86FB89B342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EA60A5B-DD85-EF6B-599E-FADEF897B5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F2F18EB-5D06-4AE3-A8F7-3A62B5F6AE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33E8C-6E70-4C0B-BEF6-C3C8FD6917A2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8EF409F-C348-AA0B-F050-BB337F145A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BD40771-29E6-04B8-E3CF-88996113FE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84D38-324B-4621-8D6B-97EBCE8557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4386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E8D084-A131-1FD9-B6E6-8938DA2E4E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8348027-1BF6-E084-D204-F8331B9F92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10FF595-609B-DA4D-9F3E-66417721E5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33E8C-6E70-4C0B-BEF6-C3C8FD6917A2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9A9C424-EA15-B1E6-7696-F346F7FB6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B0B792E-F322-1837-976A-483CF3159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84D38-324B-4621-8D6B-97EBCE8557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048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667F7F-A3E4-C5D0-F67F-F1D4A8DD52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924F4F1-01E0-1CA9-37A8-CF34499124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A2CF9D7-2372-5C96-4F24-E5F4094EE9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C64AF39-66A4-9280-6573-863CF1CDBF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33E8C-6E70-4C0B-BEF6-C3C8FD6917A2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AF88BE2-380C-A26B-D3D2-03E2C69CF8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E28FF67-6793-069A-FE5A-DB138541D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84D38-324B-4621-8D6B-97EBCE8557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1199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913DD2-31D7-4118-672E-107ABF13E0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9CEB464-A3CA-5AEC-7CFD-0244148EBC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66FA2CD-0496-57D1-6E60-53CE0E8D70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56BE678-C9FD-3866-51E7-690B808C53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2959A8A-4786-636B-8ED4-DE9E4259857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FB54F7B-A371-D47F-E956-D5C62DFD5B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33E8C-6E70-4C0B-BEF6-C3C8FD6917A2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1E76680-7FFD-E0C5-B321-DB2441447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ED9B84B-081A-9D62-3062-3125DF6777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84D38-324B-4621-8D6B-97EBCE8557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685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25B4A3-8410-B757-72A3-C65CF27395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693EE2F-33E7-0215-824B-7C5B1AD73C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33E8C-6E70-4C0B-BEF6-C3C8FD6917A2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B31F4A1-78AF-36BD-A155-51A6D6A319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C7A6473-1480-F44C-E3F5-C3B8185561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84D38-324B-4621-8D6B-97EBCE8557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514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D2E56D7-BE3E-FE51-9D7A-D8FA3ABF1A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33E8C-6E70-4C0B-BEF6-C3C8FD6917A2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086DBA5-27EF-C33C-CA49-43E76AE52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5B3A4E7-F088-844A-30FD-FAB1B261C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84D38-324B-4621-8D6B-97EBCE8557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8381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751A84-4AB3-65A3-79DF-ACD485E0F6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4B9C4B8-4C6C-61C5-5B33-42C703687D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4A21318-1889-4691-D1DE-8979D79338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4D0EEFC-9DE7-D959-AD37-235464FABC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33E8C-6E70-4C0B-BEF6-C3C8FD6917A2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CBBBE0F-66BD-1627-E05C-9F85D7B71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606137B-9A71-4763-BCAE-39412DE91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84D38-324B-4621-8D6B-97EBCE8557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04192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E70928-8B62-925A-8ECB-0331488C3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6CF39E8-C4EE-B683-4434-DCB504A8C58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D2BA383-CF99-B1E3-BFB1-F0874FF71F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975856D-3A3F-2AA8-CB6B-AAE59E8EDD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33E8C-6E70-4C0B-BEF6-C3C8FD6917A2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CECFBF3-9EF7-EEDE-F63E-FF2BE29F0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38C2A13-6825-ECB8-08DE-8BD672A1B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84D38-324B-4621-8D6B-97EBCE8557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3053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9AD456-0B8B-BDE1-BD19-2A80935B03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B9E2136-21E0-6964-3C76-B872DE4066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C61914B-19A9-A99E-4962-DFFF56CFA57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C33E8C-6E70-4C0B-BEF6-C3C8FD6917A2}" type="datetimeFigureOut">
              <a:rPr lang="ru-RU" smtClean="0"/>
              <a:t>06.02.2025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AFB3B09-54C9-142B-59DE-4FB33B14E9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4541B8C-B5F6-CC7B-1A3D-0AFF39C02D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B84D38-324B-4621-8D6B-97EBCE8557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2578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hyperlink" Target="https://padwork.ru/p/board/327e3604-cd05-438b-aeec-5da11c62ca30" TargetMode="External"/><Relationship Id="rId4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6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.jp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s://wordwall.net/play/86125/760/439" TargetMode="External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6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.jpg"/><Relationship Id="rId5" Type="http://schemas.microsoft.com/office/2007/relationships/hdphoto" Target="../media/hdphoto1.wdp"/><Relationship Id="rId10" Type="http://schemas.microsoft.com/office/2007/relationships/hdphoto" Target="../media/hdphoto8.wdp"/><Relationship Id="rId4" Type="http://schemas.openxmlformats.org/officeDocument/2006/relationships/image" Target="../media/image1.png"/><Relationship Id="rId9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4.wdp"/><Relationship Id="rId7" Type="http://schemas.microsoft.com/office/2007/relationships/hdphoto" Target="../media/hdphoto6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microsoft.com/office/2007/relationships/hdphoto" Target="../media/hdphoto5.wdp"/><Relationship Id="rId10" Type="http://schemas.openxmlformats.org/officeDocument/2006/relationships/image" Target="../media/image4.png"/><Relationship Id="rId4" Type="http://schemas.openxmlformats.org/officeDocument/2006/relationships/image" Target="../media/image7.png"/><Relationship Id="rId9" Type="http://schemas.openxmlformats.org/officeDocument/2006/relationships/hyperlink" Target="https://padwork.ru/p/board/327e3604-cd05-438b-aeec-5da11c62ca30" TargetMode="Externa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4.wdp"/><Relationship Id="rId7" Type="http://schemas.microsoft.com/office/2007/relationships/hdphoto" Target="../media/hdphoto6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microsoft.com/office/2007/relationships/hdphoto" Target="../media/hdphoto5.wdp"/><Relationship Id="rId10" Type="http://schemas.openxmlformats.org/officeDocument/2006/relationships/image" Target="../media/image4.png"/><Relationship Id="rId4" Type="http://schemas.openxmlformats.org/officeDocument/2006/relationships/image" Target="../media/image7.png"/><Relationship Id="rId9" Type="http://schemas.openxmlformats.org/officeDocument/2006/relationships/hyperlink" Target="https://padwork.ru/p/board/327e3604-cd05-438b-aeec-5da11c62ca30" TargetMode="Externa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4.wdp"/><Relationship Id="rId7" Type="http://schemas.microsoft.com/office/2007/relationships/hdphoto" Target="../media/hdphoto6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microsoft.com/office/2007/relationships/hdphoto" Target="../media/hdphoto5.wdp"/><Relationship Id="rId10" Type="http://schemas.openxmlformats.org/officeDocument/2006/relationships/image" Target="../media/image4.png"/><Relationship Id="rId4" Type="http://schemas.openxmlformats.org/officeDocument/2006/relationships/image" Target="../media/image7.png"/><Relationship Id="rId9" Type="http://schemas.openxmlformats.org/officeDocument/2006/relationships/hyperlink" Target="https://padwork.ru/p/board/327e3604-cd05-438b-aeec-5da11c62ca30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hyperlink" Target="https://wordwall.net/play/86069/690/907" TargetMode="External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4.wdp"/><Relationship Id="rId7" Type="http://schemas.microsoft.com/office/2007/relationships/hdphoto" Target="../media/hdphoto6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microsoft.com/office/2007/relationships/hdphoto" Target="../media/hdphoto5.wdp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4.wdp"/><Relationship Id="rId7" Type="http://schemas.microsoft.com/office/2007/relationships/hdphoto" Target="../media/hdphoto6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microsoft.com/office/2007/relationships/hdphoto" Target="../media/hdphoto5.wdp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0A4">
            <a:alpha val="5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Группа 63">
            <a:extLst>
              <a:ext uri="{FF2B5EF4-FFF2-40B4-BE49-F238E27FC236}">
                <a16:creationId xmlns:a16="http://schemas.microsoft.com/office/drawing/2014/main" id="{1B3E2DB5-E43A-496B-8CE5-B24647D78E0D}"/>
              </a:ext>
            </a:extLst>
          </p:cNvPr>
          <p:cNvGrpSpPr/>
          <p:nvPr/>
        </p:nvGrpSpPr>
        <p:grpSpPr>
          <a:xfrm>
            <a:off x="3075987" y="-344877"/>
            <a:ext cx="8788846" cy="7050702"/>
            <a:chOff x="3075987" y="-344877"/>
            <a:chExt cx="8788846" cy="7050702"/>
          </a:xfrm>
        </p:grpSpPr>
        <p:pic>
          <p:nvPicPr>
            <p:cNvPr id="54" name="Рисунок 53">
              <a:extLst>
                <a:ext uri="{FF2B5EF4-FFF2-40B4-BE49-F238E27FC236}">
                  <a16:creationId xmlns:a16="http://schemas.microsoft.com/office/drawing/2014/main" id="{B1260518-B27D-4D96-9FED-28D7C373C9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0382340" flipV="1">
              <a:off x="8372196" y="5691369"/>
              <a:ext cx="1098213" cy="1014456"/>
            </a:xfrm>
            <a:prstGeom prst="rect">
              <a:avLst/>
            </a:prstGeom>
          </p:spPr>
        </p:pic>
        <p:pic>
          <p:nvPicPr>
            <p:cNvPr id="55" name="Рисунок 54">
              <a:extLst>
                <a:ext uri="{FF2B5EF4-FFF2-40B4-BE49-F238E27FC236}">
                  <a16:creationId xmlns:a16="http://schemas.microsoft.com/office/drawing/2014/main" id="{F5E8DB9B-BEB8-4606-80D6-F76B085AD45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9574374">
              <a:off x="6865581" y="4632008"/>
              <a:ext cx="962475" cy="900027"/>
            </a:xfrm>
            <a:prstGeom prst="rect">
              <a:avLst/>
            </a:prstGeom>
          </p:spPr>
        </p:pic>
        <p:pic>
          <p:nvPicPr>
            <p:cNvPr id="56" name="Рисунок 55">
              <a:extLst>
                <a:ext uri="{FF2B5EF4-FFF2-40B4-BE49-F238E27FC236}">
                  <a16:creationId xmlns:a16="http://schemas.microsoft.com/office/drawing/2014/main" id="{D1BB37AD-75FA-4B87-B77F-E390D28D14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413782">
              <a:off x="7619598" y="3410373"/>
              <a:ext cx="962475" cy="900027"/>
            </a:xfrm>
            <a:prstGeom prst="rect">
              <a:avLst/>
            </a:prstGeom>
          </p:spPr>
        </p:pic>
        <p:pic>
          <p:nvPicPr>
            <p:cNvPr id="57" name="Рисунок 56">
              <a:extLst>
                <a:ext uri="{FF2B5EF4-FFF2-40B4-BE49-F238E27FC236}">
                  <a16:creationId xmlns:a16="http://schemas.microsoft.com/office/drawing/2014/main" id="{85C9D2FA-88A8-4CE6-8E24-5B56E1AE1CD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3877846" flipH="1">
              <a:off x="10436813" y="3013750"/>
              <a:ext cx="996411" cy="900027"/>
            </a:xfrm>
            <a:prstGeom prst="rect">
              <a:avLst/>
            </a:prstGeom>
          </p:spPr>
        </p:pic>
        <p:pic>
          <p:nvPicPr>
            <p:cNvPr id="58" name="Рисунок 57">
              <a:extLst>
                <a:ext uri="{FF2B5EF4-FFF2-40B4-BE49-F238E27FC236}">
                  <a16:creationId xmlns:a16="http://schemas.microsoft.com/office/drawing/2014/main" id="{5EA59DA0-B59D-4B59-BD73-1EBA1CF069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687876" flipH="1">
              <a:off x="5824783" y="3516382"/>
              <a:ext cx="979661" cy="900027"/>
            </a:xfrm>
            <a:prstGeom prst="rect">
              <a:avLst/>
            </a:prstGeom>
          </p:spPr>
        </p:pic>
        <p:pic>
          <p:nvPicPr>
            <p:cNvPr id="59" name="Рисунок 58">
              <a:extLst>
                <a:ext uri="{FF2B5EF4-FFF2-40B4-BE49-F238E27FC236}">
                  <a16:creationId xmlns:a16="http://schemas.microsoft.com/office/drawing/2014/main" id="{B2B31AA6-375B-4704-82C8-E76AA03CBF5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9471595" flipH="1">
              <a:off x="10800668" y="4333226"/>
              <a:ext cx="1064165" cy="900027"/>
            </a:xfrm>
            <a:prstGeom prst="rect">
              <a:avLst/>
            </a:prstGeom>
          </p:spPr>
        </p:pic>
        <p:pic>
          <p:nvPicPr>
            <p:cNvPr id="46" name="Рисунок 45">
              <a:extLst>
                <a:ext uri="{FF2B5EF4-FFF2-40B4-BE49-F238E27FC236}">
                  <a16:creationId xmlns:a16="http://schemas.microsoft.com/office/drawing/2014/main" id="{F9E3ECBA-2B1D-49C3-9AAC-4CCECADBD3A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9471595">
              <a:off x="3860052" y="2056254"/>
              <a:ext cx="962475" cy="900027"/>
            </a:xfrm>
            <a:prstGeom prst="rect">
              <a:avLst/>
            </a:prstGeom>
          </p:spPr>
        </p:pic>
        <p:pic>
          <p:nvPicPr>
            <p:cNvPr id="47" name="Рисунок 46">
              <a:extLst>
                <a:ext uri="{FF2B5EF4-FFF2-40B4-BE49-F238E27FC236}">
                  <a16:creationId xmlns:a16="http://schemas.microsoft.com/office/drawing/2014/main" id="{ED19E39C-33EA-4055-8E99-9F1A071EE00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416332">
              <a:off x="6043609" y="1786699"/>
              <a:ext cx="962475" cy="900027"/>
            </a:xfrm>
            <a:prstGeom prst="rect">
              <a:avLst/>
            </a:prstGeom>
          </p:spPr>
        </p:pic>
        <p:pic>
          <p:nvPicPr>
            <p:cNvPr id="48" name="Рисунок 47">
              <a:extLst>
                <a:ext uri="{FF2B5EF4-FFF2-40B4-BE49-F238E27FC236}">
                  <a16:creationId xmlns:a16="http://schemas.microsoft.com/office/drawing/2014/main" id="{EC275F13-F7DA-416C-81CD-1DEA0546F1C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413782">
              <a:off x="4870802" y="-344877"/>
              <a:ext cx="962475" cy="900027"/>
            </a:xfrm>
            <a:prstGeom prst="rect">
              <a:avLst/>
            </a:prstGeom>
          </p:spPr>
        </p:pic>
        <p:pic>
          <p:nvPicPr>
            <p:cNvPr id="49" name="Рисунок 48">
              <a:extLst>
                <a:ext uri="{FF2B5EF4-FFF2-40B4-BE49-F238E27FC236}">
                  <a16:creationId xmlns:a16="http://schemas.microsoft.com/office/drawing/2014/main" id="{2E5CABD6-7788-42CE-9362-BD513BA43EC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9471595">
              <a:off x="10382302" y="1532964"/>
              <a:ext cx="962475" cy="900027"/>
            </a:xfrm>
            <a:prstGeom prst="rect">
              <a:avLst/>
            </a:prstGeom>
          </p:spPr>
        </p:pic>
        <p:pic>
          <p:nvPicPr>
            <p:cNvPr id="50" name="Рисунок 49">
              <a:extLst>
                <a:ext uri="{FF2B5EF4-FFF2-40B4-BE49-F238E27FC236}">
                  <a16:creationId xmlns:a16="http://schemas.microsoft.com/office/drawing/2014/main" id="{919BA512-89C0-4203-9959-92FCF1FF33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687876" flipH="1">
              <a:off x="3075987" y="-238868"/>
              <a:ext cx="979661" cy="900027"/>
            </a:xfrm>
            <a:prstGeom prst="rect">
              <a:avLst/>
            </a:prstGeom>
          </p:spPr>
        </p:pic>
        <p:pic>
          <p:nvPicPr>
            <p:cNvPr id="51" name="Рисунок 50">
              <a:extLst>
                <a:ext uri="{FF2B5EF4-FFF2-40B4-BE49-F238E27FC236}">
                  <a16:creationId xmlns:a16="http://schemas.microsoft.com/office/drawing/2014/main" id="{5634DF8D-8CC9-4F29-B73A-FE0AE92D3F5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9471595" flipH="1">
              <a:off x="8680883" y="2043170"/>
              <a:ext cx="1064165" cy="900027"/>
            </a:xfrm>
            <a:prstGeom prst="rect">
              <a:avLst/>
            </a:prstGeom>
          </p:spPr>
        </p:pic>
        <p:pic>
          <p:nvPicPr>
            <p:cNvPr id="60" name="Рисунок 59">
              <a:extLst>
                <a:ext uri="{FF2B5EF4-FFF2-40B4-BE49-F238E27FC236}">
                  <a16:creationId xmlns:a16="http://schemas.microsoft.com/office/drawing/2014/main" id="{58BA6C23-BCBA-4C2A-9329-F8238C4C61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416332" flipH="1">
              <a:off x="6743213" y="563884"/>
              <a:ext cx="782239" cy="900027"/>
            </a:xfrm>
            <a:prstGeom prst="rect">
              <a:avLst/>
            </a:prstGeom>
          </p:spPr>
        </p:pic>
        <p:pic>
          <p:nvPicPr>
            <p:cNvPr id="61" name="Рисунок 60">
              <a:extLst>
                <a:ext uri="{FF2B5EF4-FFF2-40B4-BE49-F238E27FC236}">
                  <a16:creationId xmlns:a16="http://schemas.microsoft.com/office/drawing/2014/main" id="{88E6BFD4-65F2-40F7-ACB9-BB3F686EA56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416332">
              <a:off x="8972144" y="364350"/>
              <a:ext cx="962475" cy="900027"/>
            </a:xfrm>
            <a:prstGeom prst="rect">
              <a:avLst/>
            </a:prstGeom>
          </p:spPr>
        </p:pic>
        <p:pic>
          <p:nvPicPr>
            <p:cNvPr id="62" name="Рисунок 61">
              <a:extLst>
                <a:ext uri="{FF2B5EF4-FFF2-40B4-BE49-F238E27FC236}">
                  <a16:creationId xmlns:a16="http://schemas.microsoft.com/office/drawing/2014/main" id="{00454596-594B-4AF7-A63A-5DF45ED1A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416332" flipH="1">
              <a:off x="10972125" y="-38496"/>
              <a:ext cx="799934" cy="900027"/>
            </a:xfrm>
            <a:prstGeom prst="rect">
              <a:avLst/>
            </a:prstGeom>
          </p:spPr>
        </p:pic>
      </p:grpSp>
      <p:grpSp>
        <p:nvGrpSpPr>
          <p:cNvPr id="43" name="Группа 42">
            <a:extLst>
              <a:ext uri="{FF2B5EF4-FFF2-40B4-BE49-F238E27FC236}">
                <a16:creationId xmlns:a16="http://schemas.microsoft.com/office/drawing/2014/main" id="{3917BECD-7B2D-44D6-A16B-080C45B418C2}"/>
              </a:ext>
            </a:extLst>
          </p:cNvPr>
          <p:cNvGrpSpPr/>
          <p:nvPr/>
        </p:nvGrpSpPr>
        <p:grpSpPr>
          <a:xfrm>
            <a:off x="-142875" y="-614849"/>
            <a:ext cx="8201617" cy="8259147"/>
            <a:chOff x="149289" y="-769777"/>
            <a:chExt cx="8201617" cy="8259147"/>
          </a:xfrm>
          <a:blipFill>
            <a:blip r:embed="rId4"/>
            <a:stretch>
              <a:fillRect/>
            </a:stretch>
          </a:blipFill>
        </p:grpSpPr>
        <p:sp>
          <p:nvSpPr>
            <p:cNvPr id="4" name="Блок-схема: подготовка 3">
              <a:extLst>
                <a:ext uri="{FF2B5EF4-FFF2-40B4-BE49-F238E27FC236}">
                  <a16:creationId xmlns:a16="http://schemas.microsoft.com/office/drawing/2014/main" id="{70BABE9A-404C-44F8-A87B-1B40B8B861A7}"/>
                </a:ext>
              </a:extLst>
            </p:cNvPr>
            <p:cNvSpPr/>
            <p:nvPr/>
          </p:nvSpPr>
          <p:spPr>
            <a:xfrm>
              <a:off x="149289" y="2009191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Блок-схема: подготовка 4">
              <a:extLst>
                <a:ext uri="{FF2B5EF4-FFF2-40B4-BE49-F238E27FC236}">
                  <a16:creationId xmlns:a16="http://schemas.microsoft.com/office/drawing/2014/main" id="{880B2FA6-2F38-4E8A-AA32-B5F04FF1CCCB}"/>
                </a:ext>
              </a:extLst>
            </p:cNvPr>
            <p:cNvSpPr/>
            <p:nvPr/>
          </p:nvSpPr>
          <p:spPr>
            <a:xfrm>
              <a:off x="149289" y="3122644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Блок-схема: подготовка 5">
              <a:extLst>
                <a:ext uri="{FF2B5EF4-FFF2-40B4-BE49-F238E27FC236}">
                  <a16:creationId xmlns:a16="http://schemas.microsoft.com/office/drawing/2014/main" id="{4BB45678-8F35-4535-BE1C-070745F059B4}"/>
                </a:ext>
              </a:extLst>
            </p:cNvPr>
            <p:cNvSpPr/>
            <p:nvPr/>
          </p:nvSpPr>
          <p:spPr>
            <a:xfrm>
              <a:off x="149289" y="4236097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Блок-схема: подготовка 6">
              <a:extLst>
                <a:ext uri="{FF2B5EF4-FFF2-40B4-BE49-F238E27FC236}">
                  <a16:creationId xmlns:a16="http://schemas.microsoft.com/office/drawing/2014/main" id="{FA919322-6080-47BE-A699-ACFC2106015F}"/>
                </a:ext>
              </a:extLst>
            </p:cNvPr>
            <p:cNvSpPr/>
            <p:nvPr/>
          </p:nvSpPr>
          <p:spPr>
            <a:xfrm>
              <a:off x="149289" y="5349550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Блок-схема: подготовка 7">
              <a:extLst>
                <a:ext uri="{FF2B5EF4-FFF2-40B4-BE49-F238E27FC236}">
                  <a16:creationId xmlns:a16="http://schemas.microsoft.com/office/drawing/2014/main" id="{AFD69244-59DC-4BB9-98B5-496283F4899F}"/>
                </a:ext>
              </a:extLst>
            </p:cNvPr>
            <p:cNvSpPr/>
            <p:nvPr/>
          </p:nvSpPr>
          <p:spPr>
            <a:xfrm>
              <a:off x="149289" y="895738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Блок-схема: подготовка 8">
              <a:extLst>
                <a:ext uri="{FF2B5EF4-FFF2-40B4-BE49-F238E27FC236}">
                  <a16:creationId xmlns:a16="http://schemas.microsoft.com/office/drawing/2014/main" id="{083C2B56-064F-448D-91A7-CBFB2816B0BF}"/>
                </a:ext>
              </a:extLst>
            </p:cNvPr>
            <p:cNvSpPr/>
            <p:nvPr/>
          </p:nvSpPr>
          <p:spPr>
            <a:xfrm>
              <a:off x="149289" y="-217715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Блок-схема: подготовка 9">
              <a:extLst>
                <a:ext uri="{FF2B5EF4-FFF2-40B4-BE49-F238E27FC236}">
                  <a16:creationId xmlns:a16="http://schemas.microsoft.com/office/drawing/2014/main" id="{3252C144-6E08-486A-A889-3AA57B51D64C}"/>
                </a:ext>
              </a:extLst>
            </p:cNvPr>
            <p:cNvSpPr/>
            <p:nvPr/>
          </p:nvSpPr>
          <p:spPr>
            <a:xfrm>
              <a:off x="149289" y="6463003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Блок-схема: подготовка 10">
              <a:extLst>
                <a:ext uri="{FF2B5EF4-FFF2-40B4-BE49-F238E27FC236}">
                  <a16:creationId xmlns:a16="http://schemas.microsoft.com/office/drawing/2014/main" id="{F87BB681-C03D-4E09-A0E4-19CF3E208E16}"/>
                </a:ext>
              </a:extLst>
            </p:cNvPr>
            <p:cNvSpPr/>
            <p:nvPr/>
          </p:nvSpPr>
          <p:spPr>
            <a:xfrm>
              <a:off x="1160106" y="326570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Блок-схема: подготовка 11">
              <a:extLst>
                <a:ext uri="{FF2B5EF4-FFF2-40B4-BE49-F238E27FC236}">
                  <a16:creationId xmlns:a16="http://schemas.microsoft.com/office/drawing/2014/main" id="{8C0AE58C-78BD-46A8-BB79-2F9F9C05A1F9}"/>
                </a:ext>
              </a:extLst>
            </p:cNvPr>
            <p:cNvSpPr/>
            <p:nvPr/>
          </p:nvSpPr>
          <p:spPr>
            <a:xfrm>
              <a:off x="1160106" y="1446243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Блок-схема: подготовка 12">
              <a:extLst>
                <a:ext uri="{FF2B5EF4-FFF2-40B4-BE49-F238E27FC236}">
                  <a16:creationId xmlns:a16="http://schemas.microsoft.com/office/drawing/2014/main" id="{4A36A615-79B5-4B84-82A0-CD142AEDBF96}"/>
                </a:ext>
              </a:extLst>
            </p:cNvPr>
            <p:cNvSpPr/>
            <p:nvPr/>
          </p:nvSpPr>
          <p:spPr>
            <a:xfrm>
              <a:off x="1160106" y="2551920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Блок-схема: подготовка 13">
              <a:extLst>
                <a:ext uri="{FF2B5EF4-FFF2-40B4-BE49-F238E27FC236}">
                  <a16:creationId xmlns:a16="http://schemas.microsoft.com/office/drawing/2014/main" id="{9042E662-A4C3-45B7-BB32-EC2008C8D169}"/>
                </a:ext>
              </a:extLst>
            </p:cNvPr>
            <p:cNvSpPr/>
            <p:nvPr/>
          </p:nvSpPr>
          <p:spPr>
            <a:xfrm>
              <a:off x="1160106" y="3657597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Блок-схема: подготовка 14">
              <a:extLst>
                <a:ext uri="{FF2B5EF4-FFF2-40B4-BE49-F238E27FC236}">
                  <a16:creationId xmlns:a16="http://schemas.microsoft.com/office/drawing/2014/main" id="{6BA10A93-07CC-4BFD-AB75-9B85B355BC65}"/>
                </a:ext>
              </a:extLst>
            </p:cNvPr>
            <p:cNvSpPr/>
            <p:nvPr/>
          </p:nvSpPr>
          <p:spPr>
            <a:xfrm>
              <a:off x="1160106" y="4774160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Блок-схема: подготовка 15">
              <a:extLst>
                <a:ext uri="{FF2B5EF4-FFF2-40B4-BE49-F238E27FC236}">
                  <a16:creationId xmlns:a16="http://schemas.microsoft.com/office/drawing/2014/main" id="{656BE58F-C634-4FA4-B01E-2E801B588DE8}"/>
                </a:ext>
              </a:extLst>
            </p:cNvPr>
            <p:cNvSpPr/>
            <p:nvPr/>
          </p:nvSpPr>
          <p:spPr>
            <a:xfrm>
              <a:off x="1160106" y="5903164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Блок-схема: подготовка 16">
              <a:extLst>
                <a:ext uri="{FF2B5EF4-FFF2-40B4-BE49-F238E27FC236}">
                  <a16:creationId xmlns:a16="http://schemas.microsoft.com/office/drawing/2014/main" id="{D36434BD-A54E-421E-A260-87D4280BC635}"/>
                </a:ext>
              </a:extLst>
            </p:cNvPr>
            <p:cNvSpPr/>
            <p:nvPr/>
          </p:nvSpPr>
          <p:spPr>
            <a:xfrm>
              <a:off x="1160106" y="-769777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Блок-схема: подготовка 17">
              <a:extLst>
                <a:ext uri="{FF2B5EF4-FFF2-40B4-BE49-F238E27FC236}">
                  <a16:creationId xmlns:a16="http://schemas.microsoft.com/office/drawing/2014/main" id="{5747BF01-C331-4FCF-95CB-D6F9A9E0926F}"/>
                </a:ext>
              </a:extLst>
            </p:cNvPr>
            <p:cNvSpPr/>
            <p:nvPr/>
          </p:nvSpPr>
          <p:spPr>
            <a:xfrm>
              <a:off x="2170923" y="-226268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Блок-схема: подготовка 18">
              <a:extLst>
                <a:ext uri="{FF2B5EF4-FFF2-40B4-BE49-F238E27FC236}">
                  <a16:creationId xmlns:a16="http://schemas.microsoft.com/office/drawing/2014/main" id="{C879A328-BA2C-421D-B9FD-1CB1E00C2262}"/>
                </a:ext>
              </a:extLst>
            </p:cNvPr>
            <p:cNvSpPr/>
            <p:nvPr/>
          </p:nvSpPr>
          <p:spPr>
            <a:xfrm>
              <a:off x="2177143" y="886404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Блок-схема: подготовка 19">
              <a:extLst>
                <a:ext uri="{FF2B5EF4-FFF2-40B4-BE49-F238E27FC236}">
                  <a16:creationId xmlns:a16="http://schemas.microsoft.com/office/drawing/2014/main" id="{062A3791-BAE2-46F7-B4D2-A6B900A30D39}"/>
                </a:ext>
              </a:extLst>
            </p:cNvPr>
            <p:cNvSpPr/>
            <p:nvPr/>
          </p:nvSpPr>
          <p:spPr>
            <a:xfrm>
              <a:off x="2170923" y="2006077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Блок-схема: подготовка 20">
              <a:extLst>
                <a:ext uri="{FF2B5EF4-FFF2-40B4-BE49-F238E27FC236}">
                  <a16:creationId xmlns:a16="http://schemas.microsoft.com/office/drawing/2014/main" id="{45018CE6-2AA2-4899-94AC-B6E5EBDA374F}"/>
                </a:ext>
              </a:extLst>
            </p:cNvPr>
            <p:cNvSpPr/>
            <p:nvPr/>
          </p:nvSpPr>
          <p:spPr>
            <a:xfrm>
              <a:off x="2152263" y="3116422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Блок-схема: подготовка 21">
              <a:extLst>
                <a:ext uri="{FF2B5EF4-FFF2-40B4-BE49-F238E27FC236}">
                  <a16:creationId xmlns:a16="http://schemas.microsoft.com/office/drawing/2014/main" id="{62AF326A-CCA8-4F7F-B6EA-604A1149E46A}"/>
                </a:ext>
              </a:extLst>
            </p:cNvPr>
            <p:cNvSpPr/>
            <p:nvPr/>
          </p:nvSpPr>
          <p:spPr>
            <a:xfrm>
              <a:off x="2170923" y="4222099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Блок-схема: подготовка 22">
              <a:extLst>
                <a:ext uri="{FF2B5EF4-FFF2-40B4-BE49-F238E27FC236}">
                  <a16:creationId xmlns:a16="http://schemas.microsoft.com/office/drawing/2014/main" id="{511F781F-41B0-4C0F-A955-23A2A1502329}"/>
                </a:ext>
              </a:extLst>
            </p:cNvPr>
            <p:cNvSpPr/>
            <p:nvPr/>
          </p:nvSpPr>
          <p:spPr>
            <a:xfrm>
              <a:off x="2170923" y="5321554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Блок-схема: подготовка 23">
              <a:extLst>
                <a:ext uri="{FF2B5EF4-FFF2-40B4-BE49-F238E27FC236}">
                  <a16:creationId xmlns:a16="http://schemas.microsoft.com/office/drawing/2014/main" id="{FC1C7F31-4663-4B79-BFEC-A87F15FD7EAE}"/>
                </a:ext>
              </a:extLst>
            </p:cNvPr>
            <p:cNvSpPr/>
            <p:nvPr/>
          </p:nvSpPr>
          <p:spPr>
            <a:xfrm>
              <a:off x="2170923" y="6444336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Блок-схема: подготовка 24">
              <a:extLst>
                <a:ext uri="{FF2B5EF4-FFF2-40B4-BE49-F238E27FC236}">
                  <a16:creationId xmlns:a16="http://schemas.microsoft.com/office/drawing/2014/main" id="{DFB1825D-953A-45B5-9A86-8CFE7F98CBAC}"/>
                </a:ext>
              </a:extLst>
            </p:cNvPr>
            <p:cNvSpPr/>
            <p:nvPr/>
          </p:nvSpPr>
          <p:spPr>
            <a:xfrm>
              <a:off x="3163080" y="2598570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Блок-схема: подготовка 25">
              <a:extLst>
                <a:ext uri="{FF2B5EF4-FFF2-40B4-BE49-F238E27FC236}">
                  <a16:creationId xmlns:a16="http://schemas.microsoft.com/office/drawing/2014/main" id="{7BD0D4A3-C74C-424B-8F4E-CD4844034209}"/>
                </a:ext>
              </a:extLst>
            </p:cNvPr>
            <p:cNvSpPr/>
            <p:nvPr/>
          </p:nvSpPr>
          <p:spPr>
            <a:xfrm>
              <a:off x="4164567" y="4236096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Блок-схема: подготовка 26">
              <a:extLst>
                <a:ext uri="{FF2B5EF4-FFF2-40B4-BE49-F238E27FC236}">
                  <a16:creationId xmlns:a16="http://schemas.microsoft.com/office/drawing/2014/main" id="{1F4F344D-75BC-4EBE-9476-C503BAC7D95B}"/>
                </a:ext>
              </a:extLst>
            </p:cNvPr>
            <p:cNvSpPr/>
            <p:nvPr/>
          </p:nvSpPr>
          <p:spPr>
            <a:xfrm>
              <a:off x="3163080" y="3702693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Блок-схема: подготовка 27">
              <a:extLst>
                <a:ext uri="{FF2B5EF4-FFF2-40B4-BE49-F238E27FC236}">
                  <a16:creationId xmlns:a16="http://schemas.microsoft.com/office/drawing/2014/main" id="{C1B77A1E-0A69-4FAA-BB36-774B59579912}"/>
                </a:ext>
              </a:extLst>
            </p:cNvPr>
            <p:cNvSpPr/>
            <p:nvPr/>
          </p:nvSpPr>
          <p:spPr>
            <a:xfrm>
              <a:off x="3163080" y="4774160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Блок-схема: подготовка 28">
              <a:extLst>
                <a:ext uri="{FF2B5EF4-FFF2-40B4-BE49-F238E27FC236}">
                  <a16:creationId xmlns:a16="http://schemas.microsoft.com/office/drawing/2014/main" id="{53F5EDDB-492F-44E4-A368-0C33304EF036}"/>
                </a:ext>
              </a:extLst>
            </p:cNvPr>
            <p:cNvSpPr/>
            <p:nvPr/>
          </p:nvSpPr>
          <p:spPr>
            <a:xfrm>
              <a:off x="3163080" y="5845627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Блок-схема: подготовка 29">
              <a:extLst>
                <a:ext uri="{FF2B5EF4-FFF2-40B4-BE49-F238E27FC236}">
                  <a16:creationId xmlns:a16="http://schemas.microsoft.com/office/drawing/2014/main" id="{52AFC91C-C981-4262-9E0F-AC5BF4BFFE0B}"/>
                </a:ext>
              </a:extLst>
            </p:cNvPr>
            <p:cNvSpPr/>
            <p:nvPr/>
          </p:nvSpPr>
          <p:spPr>
            <a:xfrm>
              <a:off x="4164567" y="3166960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Блок-схема: подготовка 30">
              <a:extLst>
                <a:ext uri="{FF2B5EF4-FFF2-40B4-BE49-F238E27FC236}">
                  <a16:creationId xmlns:a16="http://schemas.microsoft.com/office/drawing/2014/main" id="{D1D80CCA-D623-4A56-9A7E-71ACE5E338A4}"/>
                </a:ext>
              </a:extLst>
            </p:cNvPr>
            <p:cNvSpPr/>
            <p:nvPr/>
          </p:nvSpPr>
          <p:spPr>
            <a:xfrm>
              <a:off x="4164567" y="5305232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Блок-схема: подготовка 31">
              <a:extLst>
                <a:ext uri="{FF2B5EF4-FFF2-40B4-BE49-F238E27FC236}">
                  <a16:creationId xmlns:a16="http://schemas.microsoft.com/office/drawing/2014/main" id="{9FBE886F-4526-4093-978C-0D5AC381531D}"/>
                </a:ext>
              </a:extLst>
            </p:cNvPr>
            <p:cNvSpPr/>
            <p:nvPr/>
          </p:nvSpPr>
          <p:spPr>
            <a:xfrm>
              <a:off x="4164567" y="6374368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Блок-схема: подготовка 32">
              <a:extLst>
                <a:ext uri="{FF2B5EF4-FFF2-40B4-BE49-F238E27FC236}">
                  <a16:creationId xmlns:a16="http://schemas.microsoft.com/office/drawing/2014/main" id="{043F3B73-0452-4FFC-A04B-038CCD32FE14}"/>
                </a:ext>
              </a:extLst>
            </p:cNvPr>
            <p:cNvSpPr/>
            <p:nvPr/>
          </p:nvSpPr>
          <p:spPr>
            <a:xfrm>
              <a:off x="5166054" y="4805258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Блок-схема: подготовка 33">
              <a:extLst>
                <a:ext uri="{FF2B5EF4-FFF2-40B4-BE49-F238E27FC236}">
                  <a16:creationId xmlns:a16="http://schemas.microsoft.com/office/drawing/2014/main" id="{D39CEF80-805C-4749-8E0B-7145FB1EF2F1}"/>
                </a:ext>
              </a:extLst>
            </p:cNvPr>
            <p:cNvSpPr/>
            <p:nvPr/>
          </p:nvSpPr>
          <p:spPr>
            <a:xfrm>
              <a:off x="6158211" y="5352661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Блок-схема: подготовка 34">
              <a:extLst>
                <a:ext uri="{FF2B5EF4-FFF2-40B4-BE49-F238E27FC236}">
                  <a16:creationId xmlns:a16="http://schemas.microsoft.com/office/drawing/2014/main" id="{91C5AF18-B23B-4584-B03E-371AA85F74DE}"/>
                </a:ext>
              </a:extLst>
            </p:cNvPr>
            <p:cNvSpPr/>
            <p:nvPr/>
          </p:nvSpPr>
          <p:spPr>
            <a:xfrm>
              <a:off x="5166054" y="5874394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Блок-схема: подготовка 35">
              <a:extLst>
                <a:ext uri="{FF2B5EF4-FFF2-40B4-BE49-F238E27FC236}">
                  <a16:creationId xmlns:a16="http://schemas.microsoft.com/office/drawing/2014/main" id="{E3997432-FD88-4802-99C4-A5BF09D3C9FC}"/>
                </a:ext>
              </a:extLst>
            </p:cNvPr>
            <p:cNvSpPr/>
            <p:nvPr/>
          </p:nvSpPr>
          <p:spPr>
            <a:xfrm>
              <a:off x="6158211" y="6430346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Блок-схема: подготовка 36">
              <a:extLst>
                <a:ext uri="{FF2B5EF4-FFF2-40B4-BE49-F238E27FC236}">
                  <a16:creationId xmlns:a16="http://schemas.microsoft.com/office/drawing/2014/main" id="{1BA5CD64-E49E-4461-B6E8-BFA32689318F}"/>
                </a:ext>
              </a:extLst>
            </p:cNvPr>
            <p:cNvSpPr/>
            <p:nvPr/>
          </p:nvSpPr>
          <p:spPr>
            <a:xfrm>
              <a:off x="7169028" y="5874394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C64813D5-B290-46AF-9E78-59777994424E}"/>
              </a:ext>
            </a:extLst>
          </p:cNvPr>
          <p:cNvSpPr txBox="1"/>
          <p:nvPr/>
        </p:nvSpPr>
        <p:spPr>
          <a:xfrm>
            <a:off x="3682002" y="632614"/>
            <a:ext cx="822007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0" dirty="0">
                <a:ln w="38100">
                  <a:solidFill>
                    <a:srgbClr val="426E61"/>
                  </a:solidFill>
                </a:ln>
                <a:solidFill>
                  <a:srgbClr val="2B8F8A"/>
                </a:solidFill>
                <a:latin typeface="Bahnschrift SemiBold Condensed" panose="020B0502040204020203" pitchFamily="34" charset="0"/>
              </a:rPr>
              <a:t>ИНФОРМАТИКА</a:t>
            </a:r>
          </a:p>
        </p:txBody>
      </p:sp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0F47A6C9-C42A-2958-1F18-AF111DFB325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6350" b="60300" l="31200" r="71250">
                        <a14:foregroundMark x1="34450" y1="58150" x2="40650" y2="60300"/>
                        <a14:foregroundMark x1="41400" y1="55200" x2="56600" y2="59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233" t="33564" r="23695" b="38331"/>
          <a:stretch/>
        </p:blipFill>
        <p:spPr bwMode="auto">
          <a:xfrm>
            <a:off x="7332840" y="3888596"/>
            <a:ext cx="5305241" cy="2977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28173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D173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Picture background">
            <a:extLst>
              <a:ext uri="{FF2B5EF4-FFF2-40B4-BE49-F238E27FC236}">
                <a16:creationId xmlns:a16="http://schemas.microsoft.com/office/drawing/2014/main" id="{204B01A0-C15E-4D53-8590-7B950011BB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1179" y="-702351"/>
            <a:ext cx="14408529" cy="8159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8" name="Группа 37">
            <a:extLst>
              <a:ext uri="{FF2B5EF4-FFF2-40B4-BE49-F238E27FC236}">
                <a16:creationId xmlns:a16="http://schemas.microsoft.com/office/drawing/2014/main" id="{447F1F5A-6BDA-416A-8AA8-BE9489FE428A}"/>
              </a:ext>
            </a:extLst>
          </p:cNvPr>
          <p:cNvGrpSpPr/>
          <p:nvPr/>
        </p:nvGrpSpPr>
        <p:grpSpPr>
          <a:xfrm rot="2235806">
            <a:off x="-1715586" y="646609"/>
            <a:ext cx="9135290" cy="5965372"/>
            <a:chOff x="4353" y="-597350"/>
            <a:chExt cx="10270947" cy="6389733"/>
          </a:xfrm>
          <a:blipFill>
            <a:blip r:embed="rId3"/>
            <a:stretch>
              <a:fillRect/>
            </a:stretch>
          </a:blipFill>
        </p:grpSpPr>
        <p:sp>
          <p:nvSpPr>
            <p:cNvPr id="5" name="Шестиугольник 4">
              <a:extLst>
                <a:ext uri="{FF2B5EF4-FFF2-40B4-BE49-F238E27FC236}">
                  <a16:creationId xmlns:a16="http://schemas.microsoft.com/office/drawing/2014/main" id="{B7E50D20-AAD1-43B2-A342-3BCBF1807B72}"/>
                </a:ext>
              </a:extLst>
            </p:cNvPr>
            <p:cNvSpPr/>
            <p:nvPr/>
          </p:nvSpPr>
          <p:spPr>
            <a:xfrm>
              <a:off x="1236617" y="175760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" name="Шестиугольник 6">
              <a:extLst>
                <a:ext uri="{FF2B5EF4-FFF2-40B4-BE49-F238E27FC236}">
                  <a16:creationId xmlns:a16="http://schemas.microsoft.com/office/drawing/2014/main" id="{8DABCB3C-6C32-46F4-AEEC-02FA7F0C9DD4}"/>
                </a:ext>
              </a:extLst>
            </p:cNvPr>
            <p:cNvSpPr/>
            <p:nvPr/>
          </p:nvSpPr>
          <p:spPr>
            <a:xfrm>
              <a:off x="2468880" y="906010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8" name="Шестиугольник 7">
              <a:extLst>
                <a:ext uri="{FF2B5EF4-FFF2-40B4-BE49-F238E27FC236}">
                  <a16:creationId xmlns:a16="http://schemas.microsoft.com/office/drawing/2014/main" id="{ED825D5B-8AD2-4EC2-B108-638F732FCE55}"/>
                </a:ext>
              </a:extLst>
            </p:cNvPr>
            <p:cNvSpPr/>
            <p:nvPr/>
          </p:nvSpPr>
          <p:spPr>
            <a:xfrm>
              <a:off x="1236616" y="1631317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9" name="Шестиугольник 8">
              <a:extLst>
                <a:ext uri="{FF2B5EF4-FFF2-40B4-BE49-F238E27FC236}">
                  <a16:creationId xmlns:a16="http://schemas.microsoft.com/office/drawing/2014/main" id="{B33001DA-2F38-47F7-BDE1-F69A6AFCFACD}"/>
                </a:ext>
              </a:extLst>
            </p:cNvPr>
            <p:cNvSpPr/>
            <p:nvPr/>
          </p:nvSpPr>
          <p:spPr>
            <a:xfrm>
              <a:off x="2468880" y="2361567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" name="Шестиугольник 9">
              <a:extLst>
                <a:ext uri="{FF2B5EF4-FFF2-40B4-BE49-F238E27FC236}">
                  <a16:creationId xmlns:a16="http://schemas.microsoft.com/office/drawing/2014/main" id="{20155225-C647-46B8-BC0C-59576609D0CB}"/>
                </a:ext>
              </a:extLst>
            </p:cNvPr>
            <p:cNvSpPr/>
            <p:nvPr/>
          </p:nvSpPr>
          <p:spPr>
            <a:xfrm>
              <a:off x="3701143" y="1635650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" name="Шестиугольник 10">
              <a:extLst>
                <a:ext uri="{FF2B5EF4-FFF2-40B4-BE49-F238E27FC236}">
                  <a16:creationId xmlns:a16="http://schemas.microsoft.com/office/drawing/2014/main" id="{51FDAB7A-CC14-4109-9ED0-915104666299}"/>
                </a:ext>
              </a:extLst>
            </p:cNvPr>
            <p:cNvSpPr/>
            <p:nvPr/>
          </p:nvSpPr>
          <p:spPr>
            <a:xfrm>
              <a:off x="3703320" y="175760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2" name="Шестиугольник 11">
              <a:extLst>
                <a:ext uri="{FF2B5EF4-FFF2-40B4-BE49-F238E27FC236}">
                  <a16:creationId xmlns:a16="http://schemas.microsoft.com/office/drawing/2014/main" id="{48159B7A-EF13-48DF-84D7-0174E4F780D0}"/>
                </a:ext>
              </a:extLst>
            </p:cNvPr>
            <p:cNvSpPr/>
            <p:nvPr/>
          </p:nvSpPr>
          <p:spPr>
            <a:xfrm>
              <a:off x="3712029" y="3091207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3" name="Шестиугольник 12">
              <a:extLst>
                <a:ext uri="{FF2B5EF4-FFF2-40B4-BE49-F238E27FC236}">
                  <a16:creationId xmlns:a16="http://schemas.microsoft.com/office/drawing/2014/main" id="{2A6F19F6-78B4-4EC5-A628-A76792C3A784}"/>
                </a:ext>
              </a:extLst>
            </p:cNvPr>
            <p:cNvSpPr/>
            <p:nvPr/>
          </p:nvSpPr>
          <p:spPr>
            <a:xfrm>
              <a:off x="2468880" y="3804039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4" name="Шестиугольник 13">
              <a:extLst>
                <a:ext uri="{FF2B5EF4-FFF2-40B4-BE49-F238E27FC236}">
                  <a16:creationId xmlns:a16="http://schemas.microsoft.com/office/drawing/2014/main" id="{E14C4966-29B9-41D3-8EAA-1CEF00853A81}"/>
                </a:ext>
              </a:extLst>
            </p:cNvPr>
            <p:cNvSpPr/>
            <p:nvPr/>
          </p:nvSpPr>
          <p:spPr>
            <a:xfrm>
              <a:off x="1225731" y="4466820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Шестиугольник 15">
              <a:extLst>
                <a:ext uri="{FF2B5EF4-FFF2-40B4-BE49-F238E27FC236}">
                  <a16:creationId xmlns:a16="http://schemas.microsoft.com/office/drawing/2014/main" id="{82C26084-CE48-49BA-A659-81E6806C9F35}"/>
                </a:ext>
              </a:extLst>
            </p:cNvPr>
            <p:cNvSpPr/>
            <p:nvPr/>
          </p:nvSpPr>
          <p:spPr>
            <a:xfrm>
              <a:off x="4955178" y="2392619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" name="Шестиугольник 16">
              <a:extLst>
                <a:ext uri="{FF2B5EF4-FFF2-40B4-BE49-F238E27FC236}">
                  <a16:creationId xmlns:a16="http://schemas.microsoft.com/office/drawing/2014/main" id="{DC027FE1-ACAA-48C2-9F37-4E19508D99B5}"/>
                </a:ext>
              </a:extLst>
            </p:cNvPr>
            <p:cNvSpPr/>
            <p:nvPr/>
          </p:nvSpPr>
          <p:spPr>
            <a:xfrm>
              <a:off x="4955178" y="906009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8" name="Шестиугольник 17">
              <a:extLst>
                <a:ext uri="{FF2B5EF4-FFF2-40B4-BE49-F238E27FC236}">
                  <a16:creationId xmlns:a16="http://schemas.microsoft.com/office/drawing/2014/main" id="{00FB947F-3BB3-4437-9864-8521F13A9000}"/>
                </a:ext>
              </a:extLst>
            </p:cNvPr>
            <p:cNvSpPr/>
            <p:nvPr/>
          </p:nvSpPr>
          <p:spPr>
            <a:xfrm>
              <a:off x="6225542" y="1660723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9" name="Шестиугольник 18">
              <a:extLst>
                <a:ext uri="{FF2B5EF4-FFF2-40B4-BE49-F238E27FC236}">
                  <a16:creationId xmlns:a16="http://schemas.microsoft.com/office/drawing/2014/main" id="{00D3E05F-178F-486A-B2CF-C407641A0E3E}"/>
                </a:ext>
              </a:extLst>
            </p:cNvPr>
            <p:cNvSpPr/>
            <p:nvPr/>
          </p:nvSpPr>
          <p:spPr>
            <a:xfrm>
              <a:off x="7519307" y="2399117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0" name="Шестиугольник 19">
              <a:extLst>
                <a:ext uri="{FF2B5EF4-FFF2-40B4-BE49-F238E27FC236}">
                  <a16:creationId xmlns:a16="http://schemas.microsoft.com/office/drawing/2014/main" id="{D6CF4470-B2BC-4B9D-8E43-BA72F4B14445}"/>
                </a:ext>
              </a:extLst>
            </p:cNvPr>
            <p:cNvSpPr/>
            <p:nvPr/>
          </p:nvSpPr>
          <p:spPr>
            <a:xfrm>
              <a:off x="7519306" y="992523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1" name="Шестиугольник 20">
              <a:extLst>
                <a:ext uri="{FF2B5EF4-FFF2-40B4-BE49-F238E27FC236}">
                  <a16:creationId xmlns:a16="http://schemas.microsoft.com/office/drawing/2014/main" id="{28E70AA9-F445-40FE-8A19-E501C4E49980}"/>
                </a:ext>
              </a:extLst>
            </p:cNvPr>
            <p:cNvSpPr/>
            <p:nvPr/>
          </p:nvSpPr>
          <p:spPr>
            <a:xfrm>
              <a:off x="8760009" y="1690434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2" name="Шестиугольник 21">
              <a:extLst>
                <a:ext uri="{FF2B5EF4-FFF2-40B4-BE49-F238E27FC236}">
                  <a16:creationId xmlns:a16="http://schemas.microsoft.com/office/drawing/2014/main" id="{C7FA0126-E7C2-43F7-AD38-52D998F4B0D2}"/>
                </a:ext>
              </a:extLst>
            </p:cNvPr>
            <p:cNvSpPr/>
            <p:nvPr/>
          </p:nvSpPr>
          <p:spPr>
            <a:xfrm>
              <a:off x="2468880" y="-597350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3" name="Шестиугольник 22">
              <a:extLst>
                <a:ext uri="{FF2B5EF4-FFF2-40B4-BE49-F238E27FC236}">
                  <a16:creationId xmlns:a16="http://schemas.microsoft.com/office/drawing/2014/main" id="{74B9A61D-F5A3-4305-BC2C-1915FAAAC848}"/>
                </a:ext>
              </a:extLst>
            </p:cNvPr>
            <p:cNvSpPr/>
            <p:nvPr/>
          </p:nvSpPr>
          <p:spPr>
            <a:xfrm>
              <a:off x="4353" y="2348481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4" name="Шестиугольник 23">
              <a:extLst>
                <a:ext uri="{FF2B5EF4-FFF2-40B4-BE49-F238E27FC236}">
                  <a16:creationId xmlns:a16="http://schemas.microsoft.com/office/drawing/2014/main" id="{2F09B2C6-E34E-4C9D-9BAC-FDAB18E60540}"/>
                </a:ext>
              </a:extLst>
            </p:cNvPr>
            <p:cNvSpPr/>
            <p:nvPr/>
          </p:nvSpPr>
          <p:spPr>
            <a:xfrm>
              <a:off x="4353" y="892923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5" name="Шестиугольник 24">
              <a:extLst>
                <a:ext uri="{FF2B5EF4-FFF2-40B4-BE49-F238E27FC236}">
                  <a16:creationId xmlns:a16="http://schemas.microsoft.com/office/drawing/2014/main" id="{5AC87034-6A21-4B00-AAB6-E031E8C98E8D}"/>
                </a:ext>
              </a:extLst>
            </p:cNvPr>
            <p:cNvSpPr/>
            <p:nvPr/>
          </p:nvSpPr>
          <p:spPr>
            <a:xfrm>
              <a:off x="6225541" y="3123018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41D4D6E4-01D9-436C-92D7-118E76D7549B}"/>
              </a:ext>
            </a:extLst>
          </p:cNvPr>
          <p:cNvGrpSpPr/>
          <p:nvPr/>
        </p:nvGrpSpPr>
        <p:grpSpPr>
          <a:xfrm>
            <a:off x="5222754" y="7354842"/>
            <a:ext cx="7389222" cy="2695255"/>
            <a:chOff x="5428561" y="3698728"/>
            <a:chExt cx="7389222" cy="2695255"/>
          </a:xfrm>
        </p:grpSpPr>
        <p:sp>
          <p:nvSpPr>
            <p:cNvPr id="42" name="Овал 41">
              <a:extLst>
                <a:ext uri="{FF2B5EF4-FFF2-40B4-BE49-F238E27FC236}">
                  <a16:creationId xmlns:a16="http://schemas.microsoft.com/office/drawing/2014/main" id="{91EC01F1-472E-4B23-BAF0-49C22649E06D}"/>
                </a:ext>
              </a:extLst>
            </p:cNvPr>
            <p:cNvSpPr/>
            <p:nvPr/>
          </p:nvSpPr>
          <p:spPr>
            <a:xfrm>
              <a:off x="7795115" y="3770517"/>
              <a:ext cx="2656114" cy="2623466"/>
            </a:xfrm>
            <a:prstGeom prst="ellipse">
              <a:avLst/>
            </a:prstGeom>
            <a:solidFill>
              <a:schemeClr val="bg2">
                <a:lumMod val="90000"/>
                <a:alpha val="68000"/>
              </a:schemeClr>
            </a:solidFill>
            <a:ln w="31750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137DA93B-935C-47C6-AB78-4964CEDF0795}"/>
                </a:ext>
              </a:extLst>
            </p:cNvPr>
            <p:cNvSpPr txBox="1"/>
            <p:nvPr/>
          </p:nvSpPr>
          <p:spPr>
            <a:xfrm>
              <a:off x="8146612" y="3698728"/>
              <a:ext cx="1926776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3800" dirty="0">
                  <a:solidFill>
                    <a:srgbClr val="C00000"/>
                  </a:solidFill>
                  <a:latin typeface="Bahnschrift SemiBold Condensed" panose="020B0502040204020203" pitchFamily="34" charset="0"/>
                </a:rPr>
                <a:t>2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DA308C4C-2AA8-4BB4-89E2-8F0DB7DDA7AA}"/>
                </a:ext>
              </a:extLst>
            </p:cNvPr>
            <p:cNvSpPr txBox="1"/>
            <p:nvPr/>
          </p:nvSpPr>
          <p:spPr>
            <a:xfrm>
              <a:off x="5428561" y="5436050"/>
              <a:ext cx="7389222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3600" dirty="0">
                  <a:solidFill>
                    <a:srgbClr val="C00000"/>
                  </a:solidFill>
                  <a:latin typeface="Bahnschrift SemiBold Condensed" panose="020B0502040204020203" pitchFamily="34" charset="0"/>
                </a:rPr>
                <a:t>минуты</a:t>
              </a:r>
              <a:endParaRPr lang="ru-RU" sz="2000" dirty="0">
                <a:solidFill>
                  <a:srgbClr val="C00000"/>
                </a:solidFill>
                <a:latin typeface="Bahnschrift SemiBold Condensed" panose="020B0502040204020203" pitchFamily="34" charset="0"/>
              </a:endParaRPr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9822769A-C9BA-439C-A328-2ED9D383A2F9}"/>
              </a:ext>
            </a:extLst>
          </p:cNvPr>
          <p:cNvGrpSpPr/>
          <p:nvPr/>
        </p:nvGrpSpPr>
        <p:grpSpPr>
          <a:xfrm>
            <a:off x="4562282" y="-2683360"/>
            <a:ext cx="7439854" cy="6197313"/>
            <a:chOff x="4562282" y="-2683360"/>
            <a:chExt cx="7439854" cy="6197313"/>
          </a:xfrm>
        </p:grpSpPr>
        <p:grpSp>
          <p:nvGrpSpPr>
            <p:cNvPr id="4" name="Группа 3">
              <a:extLst>
                <a:ext uri="{FF2B5EF4-FFF2-40B4-BE49-F238E27FC236}">
                  <a16:creationId xmlns:a16="http://schemas.microsoft.com/office/drawing/2014/main" id="{13A90551-F371-4512-A4FF-A4D3581A79B4}"/>
                </a:ext>
              </a:extLst>
            </p:cNvPr>
            <p:cNvGrpSpPr/>
            <p:nvPr/>
          </p:nvGrpSpPr>
          <p:grpSpPr>
            <a:xfrm>
              <a:off x="4562282" y="-2683360"/>
              <a:ext cx="7439854" cy="6197313"/>
              <a:chOff x="4562282" y="-2683360"/>
              <a:chExt cx="7439854" cy="6197313"/>
            </a:xfrm>
          </p:grpSpPr>
          <p:grpSp>
            <p:nvGrpSpPr>
              <p:cNvPr id="41" name="Группа 40">
                <a:extLst>
                  <a:ext uri="{FF2B5EF4-FFF2-40B4-BE49-F238E27FC236}">
                    <a16:creationId xmlns:a16="http://schemas.microsoft.com/office/drawing/2014/main" id="{9D3751C0-2559-436F-8594-B14DA6A215FE}"/>
                  </a:ext>
                </a:extLst>
              </p:cNvPr>
              <p:cNvGrpSpPr/>
              <p:nvPr/>
            </p:nvGrpSpPr>
            <p:grpSpPr>
              <a:xfrm>
                <a:off x="4562282" y="-2495215"/>
                <a:ext cx="7439854" cy="6009168"/>
                <a:chOff x="4810211" y="-1853349"/>
                <a:chExt cx="7036317" cy="5512899"/>
              </a:xfrm>
            </p:grpSpPr>
            <p:sp>
              <p:nvSpPr>
                <p:cNvPr id="39" name="Прямоугольник: скругленные углы 38">
                  <a:extLst>
                    <a:ext uri="{FF2B5EF4-FFF2-40B4-BE49-F238E27FC236}">
                      <a16:creationId xmlns:a16="http://schemas.microsoft.com/office/drawing/2014/main" id="{3A7F037B-F163-4D33-BBF4-7AC6FD13674C}"/>
                    </a:ext>
                  </a:extLst>
                </p:cNvPr>
                <p:cNvSpPr/>
                <p:nvPr/>
              </p:nvSpPr>
              <p:spPr>
                <a:xfrm>
                  <a:off x="4810211" y="1221388"/>
                  <a:ext cx="7036317" cy="2438162"/>
                </a:xfrm>
                <a:prstGeom prst="roundRect">
                  <a:avLst/>
                </a:prstGeom>
                <a:solidFill>
                  <a:srgbClr val="CFCFCF">
                    <a:alpha val="64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1ACEB658-911D-4528-8194-1CB4050D057D}"/>
                    </a:ext>
                  </a:extLst>
                </p:cNvPr>
                <p:cNvSpPr txBox="1"/>
                <p:nvPr/>
              </p:nvSpPr>
              <p:spPr>
                <a:xfrm>
                  <a:off x="5175800" y="-1853349"/>
                  <a:ext cx="6305137" cy="230832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ru-RU" sz="4800" dirty="0">
                      <a:solidFill>
                        <a:srgbClr val="29415D"/>
                      </a:solidFill>
                      <a:latin typeface="Bahnschrift SemiBold Condensed" panose="020B0502040204020203" pitchFamily="34" charset="0"/>
                    </a:rPr>
                    <a:t>ВНИМАТЕЛЬНО ПРОЧИТАЙТЕ ТЕКСТ И ВЫПОЛНИТЕ ЗАДАНИЯ ПОСЛЕ НЕГО</a:t>
                  </a:r>
                </a:p>
              </p:txBody>
            </p:sp>
          </p:grpSp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DEB99727-F19D-463B-AC7F-216CBE3557AD}"/>
                  </a:ext>
                </a:extLst>
              </p:cNvPr>
              <p:cNvSpPr txBox="1"/>
              <p:nvPr/>
            </p:nvSpPr>
            <p:spPr>
              <a:xfrm>
                <a:off x="4750128" y="-2683360"/>
                <a:ext cx="7037047" cy="24314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4400" dirty="0">
                    <a:solidFill>
                      <a:srgbClr val="29415D"/>
                    </a:solidFill>
                    <a:latin typeface="Bahnschrift SemiBold Condensed" panose="020B0502040204020203" pitchFamily="34" charset="0"/>
                  </a:rPr>
                  <a:t>Вопрос №1</a:t>
                </a:r>
              </a:p>
              <a:p>
                <a:endParaRPr lang="ru-RU" sz="2000" dirty="0">
                  <a:solidFill>
                    <a:srgbClr val="29415D"/>
                  </a:solidFill>
                  <a:latin typeface="Bahnschrift SemiBold Condensed" panose="020B0502040204020203" pitchFamily="34" charset="0"/>
                </a:endParaRPr>
              </a:p>
              <a:p>
                <a:r>
                  <a:rPr lang="ru-RU" sz="4400" dirty="0">
                    <a:solidFill>
                      <a:srgbClr val="29415D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ahnschrift SemiBold Condensed" panose="020B0502040204020203" pitchFamily="34" charset="0"/>
                  </a:rPr>
                  <a:t>ИНТЕРНЕТ</a:t>
                </a:r>
                <a:r>
                  <a:rPr lang="ru-RU" sz="4400" dirty="0">
                    <a:solidFill>
                      <a:srgbClr val="29415D"/>
                    </a:solidFill>
                    <a:latin typeface="Bahnschrift SemiBold Condensed" panose="020B0502040204020203" pitchFamily="34" charset="0"/>
                  </a:rPr>
                  <a:t> – всемирная система объединенных компьютерных сетей</a:t>
                </a:r>
                <a:endParaRPr lang="ru-RU" sz="2400" dirty="0">
                  <a:solidFill>
                    <a:srgbClr val="29415D"/>
                  </a:solidFill>
                  <a:latin typeface="Bahnschrift SemiBold Condensed" panose="020B0502040204020203" pitchFamily="34" charset="0"/>
                </a:endParaRPr>
              </a:p>
            </p:txBody>
          </p:sp>
        </p:grp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8B33130-A027-4EB1-8658-CC77A854C254}"/>
                </a:ext>
              </a:extLst>
            </p:cNvPr>
            <p:cNvSpPr txBox="1"/>
            <p:nvPr/>
          </p:nvSpPr>
          <p:spPr>
            <a:xfrm>
              <a:off x="4750128" y="1021445"/>
              <a:ext cx="7023861" cy="2431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400" dirty="0">
                  <a:solidFill>
                    <a:srgbClr val="29415D"/>
                  </a:solidFill>
                  <a:latin typeface="Bahnschrift SemiBold Condensed" panose="020B0502040204020203" pitchFamily="34" charset="0"/>
                </a:rPr>
                <a:t>Вопрос №2</a:t>
              </a:r>
            </a:p>
            <a:p>
              <a:endParaRPr lang="ru-RU" sz="1600" dirty="0">
                <a:solidFill>
                  <a:srgbClr val="29415D"/>
                </a:solidFill>
                <a:latin typeface="Bahnschrift SemiBold Condensed" panose="020B0502040204020203" pitchFamily="34" charset="0"/>
              </a:endParaRPr>
            </a:p>
            <a:p>
              <a:r>
                <a:rPr lang="ru-RU" sz="4400" dirty="0">
                  <a:solidFill>
                    <a:srgbClr val="29415D"/>
                  </a:solidFill>
                  <a:latin typeface="Bahnschrift SemiBold Condensed" panose="020B0502040204020203" pitchFamily="34" charset="0"/>
                </a:rPr>
                <a:t>Запуск сети </a:t>
              </a:r>
              <a:r>
                <a:rPr lang="en-US" sz="4400" dirty="0">
                  <a:solidFill>
                    <a:srgbClr val="29415D"/>
                  </a:solidFill>
                  <a:latin typeface="Bahnschrift SemiBold Condensed" panose="020B0502040204020203" pitchFamily="34" charset="0"/>
                </a:rPr>
                <a:t>ARPANET </a:t>
              </a:r>
              <a:r>
                <a:rPr lang="ru-RU" sz="4400" dirty="0">
                  <a:solidFill>
                    <a:srgbClr val="29415D"/>
                  </a:solidFill>
                  <a:latin typeface="Bahnschrift SemiBold Condensed" panose="020B0502040204020203" pitchFamily="34" charset="0"/>
                </a:rPr>
                <a:t>состоялся </a:t>
              </a:r>
              <a:r>
                <a:rPr lang="ru-RU" sz="4400" dirty="0">
                  <a:solidFill>
                    <a:srgbClr val="29415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ahnschrift SemiBold Condensed" panose="020B0502040204020203" pitchFamily="34" charset="0"/>
                </a:rPr>
                <a:t>1 СЕНТЯБРЯ 1969 ГОДА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916398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D173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Picture background">
            <a:extLst>
              <a:ext uri="{FF2B5EF4-FFF2-40B4-BE49-F238E27FC236}">
                <a16:creationId xmlns:a16="http://schemas.microsoft.com/office/drawing/2014/main" id="{204B01A0-C15E-4D53-8590-7B950011BB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1179" y="-702351"/>
            <a:ext cx="14408529" cy="8159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8" name="Группа 37">
            <a:extLst>
              <a:ext uri="{FF2B5EF4-FFF2-40B4-BE49-F238E27FC236}">
                <a16:creationId xmlns:a16="http://schemas.microsoft.com/office/drawing/2014/main" id="{447F1F5A-6BDA-416A-8AA8-BE9489FE428A}"/>
              </a:ext>
            </a:extLst>
          </p:cNvPr>
          <p:cNvGrpSpPr/>
          <p:nvPr/>
        </p:nvGrpSpPr>
        <p:grpSpPr>
          <a:xfrm rot="2235806">
            <a:off x="-1715586" y="646609"/>
            <a:ext cx="9135290" cy="5965372"/>
            <a:chOff x="4353" y="-597350"/>
            <a:chExt cx="10270947" cy="6389733"/>
          </a:xfrm>
          <a:blipFill>
            <a:blip r:embed="rId3"/>
            <a:stretch>
              <a:fillRect/>
            </a:stretch>
          </a:blipFill>
        </p:grpSpPr>
        <p:sp>
          <p:nvSpPr>
            <p:cNvPr id="5" name="Шестиугольник 4">
              <a:extLst>
                <a:ext uri="{FF2B5EF4-FFF2-40B4-BE49-F238E27FC236}">
                  <a16:creationId xmlns:a16="http://schemas.microsoft.com/office/drawing/2014/main" id="{B7E50D20-AAD1-43B2-A342-3BCBF1807B72}"/>
                </a:ext>
              </a:extLst>
            </p:cNvPr>
            <p:cNvSpPr/>
            <p:nvPr/>
          </p:nvSpPr>
          <p:spPr>
            <a:xfrm>
              <a:off x="1236617" y="175760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" name="Шестиугольник 6">
              <a:extLst>
                <a:ext uri="{FF2B5EF4-FFF2-40B4-BE49-F238E27FC236}">
                  <a16:creationId xmlns:a16="http://schemas.microsoft.com/office/drawing/2014/main" id="{8DABCB3C-6C32-46F4-AEEC-02FA7F0C9DD4}"/>
                </a:ext>
              </a:extLst>
            </p:cNvPr>
            <p:cNvSpPr/>
            <p:nvPr/>
          </p:nvSpPr>
          <p:spPr>
            <a:xfrm>
              <a:off x="2468880" y="906010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8" name="Шестиугольник 7">
              <a:extLst>
                <a:ext uri="{FF2B5EF4-FFF2-40B4-BE49-F238E27FC236}">
                  <a16:creationId xmlns:a16="http://schemas.microsoft.com/office/drawing/2014/main" id="{ED825D5B-8AD2-4EC2-B108-638F732FCE55}"/>
                </a:ext>
              </a:extLst>
            </p:cNvPr>
            <p:cNvSpPr/>
            <p:nvPr/>
          </p:nvSpPr>
          <p:spPr>
            <a:xfrm>
              <a:off x="1236616" y="1631317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9" name="Шестиугольник 8">
              <a:extLst>
                <a:ext uri="{FF2B5EF4-FFF2-40B4-BE49-F238E27FC236}">
                  <a16:creationId xmlns:a16="http://schemas.microsoft.com/office/drawing/2014/main" id="{B33001DA-2F38-47F7-BDE1-F69A6AFCFACD}"/>
                </a:ext>
              </a:extLst>
            </p:cNvPr>
            <p:cNvSpPr/>
            <p:nvPr/>
          </p:nvSpPr>
          <p:spPr>
            <a:xfrm>
              <a:off x="2468880" y="2361567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" name="Шестиугольник 9">
              <a:extLst>
                <a:ext uri="{FF2B5EF4-FFF2-40B4-BE49-F238E27FC236}">
                  <a16:creationId xmlns:a16="http://schemas.microsoft.com/office/drawing/2014/main" id="{20155225-C647-46B8-BC0C-59576609D0CB}"/>
                </a:ext>
              </a:extLst>
            </p:cNvPr>
            <p:cNvSpPr/>
            <p:nvPr/>
          </p:nvSpPr>
          <p:spPr>
            <a:xfrm>
              <a:off x="3701143" y="1635650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" name="Шестиугольник 10">
              <a:extLst>
                <a:ext uri="{FF2B5EF4-FFF2-40B4-BE49-F238E27FC236}">
                  <a16:creationId xmlns:a16="http://schemas.microsoft.com/office/drawing/2014/main" id="{51FDAB7A-CC14-4109-9ED0-915104666299}"/>
                </a:ext>
              </a:extLst>
            </p:cNvPr>
            <p:cNvSpPr/>
            <p:nvPr/>
          </p:nvSpPr>
          <p:spPr>
            <a:xfrm>
              <a:off x="3703320" y="175760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2" name="Шестиугольник 11">
              <a:extLst>
                <a:ext uri="{FF2B5EF4-FFF2-40B4-BE49-F238E27FC236}">
                  <a16:creationId xmlns:a16="http://schemas.microsoft.com/office/drawing/2014/main" id="{48159B7A-EF13-48DF-84D7-0174E4F780D0}"/>
                </a:ext>
              </a:extLst>
            </p:cNvPr>
            <p:cNvSpPr/>
            <p:nvPr/>
          </p:nvSpPr>
          <p:spPr>
            <a:xfrm>
              <a:off x="3712029" y="3091207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3" name="Шестиугольник 12">
              <a:extLst>
                <a:ext uri="{FF2B5EF4-FFF2-40B4-BE49-F238E27FC236}">
                  <a16:creationId xmlns:a16="http://schemas.microsoft.com/office/drawing/2014/main" id="{2A6F19F6-78B4-4EC5-A628-A76792C3A784}"/>
                </a:ext>
              </a:extLst>
            </p:cNvPr>
            <p:cNvSpPr/>
            <p:nvPr/>
          </p:nvSpPr>
          <p:spPr>
            <a:xfrm>
              <a:off x="2468880" y="3804039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4" name="Шестиугольник 13">
              <a:extLst>
                <a:ext uri="{FF2B5EF4-FFF2-40B4-BE49-F238E27FC236}">
                  <a16:creationId xmlns:a16="http://schemas.microsoft.com/office/drawing/2014/main" id="{E14C4966-29B9-41D3-8EAA-1CEF00853A81}"/>
                </a:ext>
              </a:extLst>
            </p:cNvPr>
            <p:cNvSpPr/>
            <p:nvPr/>
          </p:nvSpPr>
          <p:spPr>
            <a:xfrm>
              <a:off x="1225731" y="4466820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Шестиугольник 15">
              <a:extLst>
                <a:ext uri="{FF2B5EF4-FFF2-40B4-BE49-F238E27FC236}">
                  <a16:creationId xmlns:a16="http://schemas.microsoft.com/office/drawing/2014/main" id="{82C26084-CE48-49BA-A659-81E6806C9F35}"/>
                </a:ext>
              </a:extLst>
            </p:cNvPr>
            <p:cNvSpPr/>
            <p:nvPr/>
          </p:nvSpPr>
          <p:spPr>
            <a:xfrm>
              <a:off x="4955178" y="2392619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" name="Шестиугольник 16">
              <a:extLst>
                <a:ext uri="{FF2B5EF4-FFF2-40B4-BE49-F238E27FC236}">
                  <a16:creationId xmlns:a16="http://schemas.microsoft.com/office/drawing/2014/main" id="{DC027FE1-ACAA-48C2-9F37-4E19508D99B5}"/>
                </a:ext>
              </a:extLst>
            </p:cNvPr>
            <p:cNvSpPr/>
            <p:nvPr/>
          </p:nvSpPr>
          <p:spPr>
            <a:xfrm>
              <a:off x="4955178" y="906009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8" name="Шестиугольник 17">
              <a:extLst>
                <a:ext uri="{FF2B5EF4-FFF2-40B4-BE49-F238E27FC236}">
                  <a16:creationId xmlns:a16="http://schemas.microsoft.com/office/drawing/2014/main" id="{00FB947F-3BB3-4437-9864-8521F13A9000}"/>
                </a:ext>
              </a:extLst>
            </p:cNvPr>
            <p:cNvSpPr/>
            <p:nvPr/>
          </p:nvSpPr>
          <p:spPr>
            <a:xfrm>
              <a:off x="6225542" y="1660723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9" name="Шестиугольник 18">
              <a:extLst>
                <a:ext uri="{FF2B5EF4-FFF2-40B4-BE49-F238E27FC236}">
                  <a16:creationId xmlns:a16="http://schemas.microsoft.com/office/drawing/2014/main" id="{00D3E05F-178F-486A-B2CF-C407641A0E3E}"/>
                </a:ext>
              </a:extLst>
            </p:cNvPr>
            <p:cNvSpPr/>
            <p:nvPr/>
          </p:nvSpPr>
          <p:spPr>
            <a:xfrm>
              <a:off x="7519307" y="2399117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0" name="Шестиугольник 19">
              <a:extLst>
                <a:ext uri="{FF2B5EF4-FFF2-40B4-BE49-F238E27FC236}">
                  <a16:creationId xmlns:a16="http://schemas.microsoft.com/office/drawing/2014/main" id="{D6CF4470-B2BC-4B9D-8E43-BA72F4B14445}"/>
                </a:ext>
              </a:extLst>
            </p:cNvPr>
            <p:cNvSpPr/>
            <p:nvPr/>
          </p:nvSpPr>
          <p:spPr>
            <a:xfrm>
              <a:off x="7519306" y="992523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1" name="Шестиугольник 20">
              <a:extLst>
                <a:ext uri="{FF2B5EF4-FFF2-40B4-BE49-F238E27FC236}">
                  <a16:creationId xmlns:a16="http://schemas.microsoft.com/office/drawing/2014/main" id="{28E70AA9-F445-40FE-8A19-E501C4E49980}"/>
                </a:ext>
              </a:extLst>
            </p:cNvPr>
            <p:cNvSpPr/>
            <p:nvPr/>
          </p:nvSpPr>
          <p:spPr>
            <a:xfrm>
              <a:off x="8760009" y="1690434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2" name="Шестиугольник 21">
              <a:extLst>
                <a:ext uri="{FF2B5EF4-FFF2-40B4-BE49-F238E27FC236}">
                  <a16:creationId xmlns:a16="http://schemas.microsoft.com/office/drawing/2014/main" id="{C7FA0126-E7C2-43F7-AD38-52D998F4B0D2}"/>
                </a:ext>
              </a:extLst>
            </p:cNvPr>
            <p:cNvSpPr/>
            <p:nvPr/>
          </p:nvSpPr>
          <p:spPr>
            <a:xfrm>
              <a:off x="2468880" y="-597350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3" name="Шестиугольник 22">
              <a:extLst>
                <a:ext uri="{FF2B5EF4-FFF2-40B4-BE49-F238E27FC236}">
                  <a16:creationId xmlns:a16="http://schemas.microsoft.com/office/drawing/2014/main" id="{74B9A61D-F5A3-4305-BC2C-1915FAAAC848}"/>
                </a:ext>
              </a:extLst>
            </p:cNvPr>
            <p:cNvSpPr/>
            <p:nvPr/>
          </p:nvSpPr>
          <p:spPr>
            <a:xfrm>
              <a:off x="4353" y="2348481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4" name="Шестиугольник 23">
              <a:extLst>
                <a:ext uri="{FF2B5EF4-FFF2-40B4-BE49-F238E27FC236}">
                  <a16:creationId xmlns:a16="http://schemas.microsoft.com/office/drawing/2014/main" id="{2F09B2C6-E34E-4C9D-9BAC-FDAB18E60540}"/>
                </a:ext>
              </a:extLst>
            </p:cNvPr>
            <p:cNvSpPr/>
            <p:nvPr/>
          </p:nvSpPr>
          <p:spPr>
            <a:xfrm>
              <a:off x="4353" y="892923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5" name="Шестиугольник 24">
              <a:extLst>
                <a:ext uri="{FF2B5EF4-FFF2-40B4-BE49-F238E27FC236}">
                  <a16:creationId xmlns:a16="http://schemas.microsoft.com/office/drawing/2014/main" id="{5AC87034-6A21-4B00-AAB6-E031E8C98E8D}"/>
                </a:ext>
              </a:extLst>
            </p:cNvPr>
            <p:cNvSpPr/>
            <p:nvPr/>
          </p:nvSpPr>
          <p:spPr>
            <a:xfrm>
              <a:off x="6225541" y="3123018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41D4D6E4-01D9-436C-92D7-118E76D7549B}"/>
              </a:ext>
            </a:extLst>
          </p:cNvPr>
          <p:cNvGrpSpPr/>
          <p:nvPr/>
        </p:nvGrpSpPr>
        <p:grpSpPr>
          <a:xfrm>
            <a:off x="5222754" y="7354842"/>
            <a:ext cx="7389222" cy="2695255"/>
            <a:chOff x="5428561" y="3698728"/>
            <a:chExt cx="7389222" cy="2695255"/>
          </a:xfrm>
        </p:grpSpPr>
        <p:sp>
          <p:nvSpPr>
            <p:cNvPr id="42" name="Овал 41">
              <a:extLst>
                <a:ext uri="{FF2B5EF4-FFF2-40B4-BE49-F238E27FC236}">
                  <a16:creationId xmlns:a16="http://schemas.microsoft.com/office/drawing/2014/main" id="{91EC01F1-472E-4B23-BAF0-49C22649E06D}"/>
                </a:ext>
              </a:extLst>
            </p:cNvPr>
            <p:cNvSpPr/>
            <p:nvPr/>
          </p:nvSpPr>
          <p:spPr>
            <a:xfrm>
              <a:off x="7795115" y="3770517"/>
              <a:ext cx="2656114" cy="2623466"/>
            </a:xfrm>
            <a:prstGeom prst="ellipse">
              <a:avLst/>
            </a:prstGeom>
            <a:solidFill>
              <a:schemeClr val="bg2">
                <a:lumMod val="90000"/>
                <a:alpha val="68000"/>
              </a:schemeClr>
            </a:solidFill>
            <a:ln w="31750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137DA93B-935C-47C6-AB78-4964CEDF0795}"/>
                </a:ext>
              </a:extLst>
            </p:cNvPr>
            <p:cNvSpPr txBox="1"/>
            <p:nvPr/>
          </p:nvSpPr>
          <p:spPr>
            <a:xfrm>
              <a:off x="8146612" y="3698728"/>
              <a:ext cx="1926776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3800" dirty="0">
                  <a:solidFill>
                    <a:srgbClr val="C00000"/>
                  </a:solidFill>
                  <a:latin typeface="Bahnschrift SemiBold Condensed" panose="020B0502040204020203" pitchFamily="34" charset="0"/>
                </a:rPr>
                <a:t>2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DA308C4C-2AA8-4BB4-89E2-8F0DB7DDA7AA}"/>
                </a:ext>
              </a:extLst>
            </p:cNvPr>
            <p:cNvSpPr txBox="1"/>
            <p:nvPr/>
          </p:nvSpPr>
          <p:spPr>
            <a:xfrm>
              <a:off x="5428561" y="5436050"/>
              <a:ext cx="7389222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3600" dirty="0">
                  <a:solidFill>
                    <a:srgbClr val="C00000"/>
                  </a:solidFill>
                  <a:latin typeface="Bahnschrift SemiBold Condensed" panose="020B0502040204020203" pitchFamily="34" charset="0"/>
                </a:rPr>
                <a:t>минуты</a:t>
              </a:r>
              <a:endParaRPr lang="ru-RU" sz="2000" dirty="0">
                <a:solidFill>
                  <a:srgbClr val="C00000"/>
                </a:solidFill>
                <a:latin typeface="Bahnschrift SemiBold Condensed" panose="020B0502040204020203" pitchFamily="34" charset="0"/>
              </a:endParaRPr>
            </a:p>
          </p:txBody>
        </p:sp>
      </p:grpSp>
      <p:grpSp>
        <p:nvGrpSpPr>
          <p:cNvPr id="27" name="Группа 26">
            <a:extLst>
              <a:ext uri="{FF2B5EF4-FFF2-40B4-BE49-F238E27FC236}">
                <a16:creationId xmlns:a16="http://schemas.microsoft.com/office/drawing/2014/main" id="{8A05FB30-0CD4-4940-8197-4868DF36AAF5}"/>
              </a:ext>
            </a:extLst>
          </p:cNvPr>
          <p:cNvGrpSpPr/>
          <p:nvPr/>
        </p:nvGrpSpPr>
        <p:grpSpPr>
          <a:xfrm>
            <a:off x="4508477" y="-2660922"/>
            <a:ext cx="7439854" cy="9130551"/>
            <a:chOff x="4527425" y="-2683360"/>
            <a:chExt cx="7439854" cy="9130551"/>
          </a:xfrm>
        </p:grpSpPr>
        <p:grpSp>
          <p:nvGrpSpPr>
            <p:cNvPr id="15" name="Группа 14">
              <a:extLst>
                <a:ext uri="{FF2B5EF4-FFF2-40B4-BE49-F238E27FC236}">
                  <a16:creationId xmlns:a16="http://schemas.microsoft.com/office/drawing/2014/main" id="{9822769A-C9BA-439C-A328-2ED9D383A2F9}"/>
                </a:ext>
              </a:extLst>
            </p:cNvPr>
            <p:cNvGrpSpPr/>
            <p:nvPr/>
          </p:nvGrpSpPr>
          <p:grpSpPr>
            <a:xfrm>
              <a:off x="4527425" y="-2683360"/>
              <a:ext cx="7439854" cy="9130551"/>
              <a:chOff x="4527425" y="-2683360"/>
              <a:chExt cx="7439854" cy="9130551"/>
            </a:xfrm>
          </p:grpSpPr>
          <p:grpSp>
            <p:nvGrpSpPr>
              <p:cNvPr id="4" name="Группа 3">
                <a:extLst>
                  <a:ext uri="{FF2B5EF4-FFF2-40B4-BE49-F238E27FC236}">
                    <a16:creationId xmlns:a16="http://schemas.microsoft.com/office/drawing/2014/main" id="{13A90551-F371-4512-A4FF-A4D3581A79B4}"/>
                  </a:ext>
                </a:extLst>
              </p:cNvPr>
              <p:cNvGrpSpPr/>
              <p:nvPr/>
            </p:nvGrpSpPr>
            <p:grpSpPr>
              <a:xfrm>
                <a:off x="4527425" y="-2683360"/>
                <a:ext cx="7439854" cy="9130551"/>
                <a:chOff x="4527425" y="-2683360"/>
                <a:chExt cx="7439854" cy="9130551"/>
              </a:xfrm>
            </p:grpSpPr>
            <p:grpSp>
              <p:nvGrpSpPr>
                <p:cNvPr id="41" name="Группа 40">
                  <a:extLst>
                    <a:ext uri="{FF2B5EF4-FFF2-40B4-BE49-F238E27FC236}">
                      <a16:creationId xmlns:a16="http://schemas.microsoft.com/office/drawing/2014/main" id="{9D3751C0-2559-436F-8594-B14DA6A215FE}"/>
                    </a:ext>
                  </a:extLst>
                </p:cNvPr>
                <p:cNvGrpSpPr/>
                <p:nvPr/>
              </p:nvGrpSpPr>
              <p:grpSpPr>
                <a:xfrm>
                  <a:off x="4527425" y="-2495215"/>
                  <a:ext cx="7439854" cy="8942406"/>
                  <a:chOff x="4777245" y="-1853349"/>
                  <a:chExt cx="7036317" cy="8203895"/>
                </a:xfrm>
              </p:grpSpPr>
              <p:sp>
                <p:nvSpPr>
                  <p:cNvPr id="39" name="Прямоугольник: скругленные углы 38">
                    <a:extLst>
                      <a:ext uri="{FF2B5EF4-FFF2-40B4-BE49-F238E27FC236}">
                        <a16:creationId xmlns:a16="http://schemas.microsoft.com/office/drawing/2014/main" id="{3A7F037B-F163-4D33-BBF4-7AC6FD13674C}"/>
                      </a:ext>
                    </a:extLst>
                  </p:cNvPr>
                  <p:cNvSpPr/>
                  <p:nvPr/>
                </p:nvSpPr>
                <p:spPr>
                  <a:xfrm>
                    <a:off x="4777245" y="3912384"/>
                    <a:ext cx="7036317" cy="2438162"/>
                  </a:xfrm>
                  <a:prstGeom prst="roundRect">
                    <a:avLst/>
                  </a:prstGeom>
                  <a:solidFill>
                    <a:srgbClr val="CFCFCF">
                      <a:alpha val="64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40" name="TextBox 39">
                    <a:extLst>
                      <a:ext uri="{FF2B5EF4-FFF2-40B4-BE49-F238E27FC236}">
                        <a16:creationId xmlns:a16="http://schemas.microsoft.com/office/drawing/2014/main" id="{1ACEB658-911D-4528-8194-1CB4050D057D}"/>
                      </a:ext>
                    </a:extLst>
                  </p:cNvPr>
                  <p:cNvSpPr txBox="1"/>
                  <p:nvPr/>
                </p:nvSpPr>
                <p:spPr>
                  <a:xfrm>
                    <a:off x="5175800" y="-1853349"/>
                    <a:ext cx="6305137" cy="230832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ru-RU" sz="4800" dirty="0">
                        <a:solidFill>
                          <a:srgbClr val="29415D"/>
                        </a:solidFill>
                        <a:latin typeface="Bahnschrift SemiBold Condensed" panose="020B0502040204020203" pitchFamily="34" charset="0"/>
                      </a:rPr>
                      <a:t>ВНИМАТЕЛЬНО ПРОЧИТАЙТЕ ТЕКСТ И ВЫПОЛНИТЕ ЗАДАНИЯ ПОСЛЕ НЕГО</a:t>
                    </a:r>
                  </a:p>
                </p:txBody>
              </p:sp>
            </p:grpSp>
            <p:sp>
              <p:nvSpPr>
                <p:cNvPr id="3" name="TextBox 2">
                  <a:extLst>
                    <a:ext uri="{FF2B5EF4-FFF2-40B4-BE49-F238E27FC236}">
                      <a16:creationId xmlns:a16="http://schemas.microsoft.com/office/drawing/2014/main" id="{DEB99727-F19D-463B-AC7F-216CBE3557AD}"/>
                    </a:ext>
                  </a:extLst>
                </p:cNvPr>
                <p:cNvSpPr txBox="1"/>
                <p:nvPr/>
              </p:nvSpPr>
              <p:spPr>
                <a:xfrm>
                  <a:off x="4750128" y="-2683360"/>
                  <a:ext cx="7037047" cy="24314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4400" dirty="0">
                      <a:solidFill>
                        <a:srgbClr val="29415D"/>
                      </a:solidFill>
                      <a:latin typeface="Bahnschrift SemiBold Condensed" panose="020B0502040204020203" pitchFamily="34" charset="0"/>
                    </a:rPr>
                    <a:t>Вопрос №1</a:t>
                  </a:r>
                </a:p>
                <a:p>
                  <a:endParaRPr lang="ru-RU" sz="2000" dirty="0">
                    <a:solidFill>
                      <a:srgbClr val="29415D"/>
                    </a:solidFill>
                    <a:latin typeface="Bahnschrift SemiBold Condensed" panose="020B0502040204020203" pitchFamily="34" charset="0"/>
                  </a:endParaRPr>
                </a:p>
                <a:p>
                  <a:r>
                    <a:rPr lang="ru-RU" sz="4400" dirty="0">
                      <a:solidFill>
                        <a:srgbClr val="29415D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Bahnschrift SemiBold Condensed" panose="020B0502040204020203" pitchFamily="34" charset="0"/>
                    </a:rPr>
                    <a:t>ИНТЕРНЕТ</a:t>
                  </a:r>
                  <a:r>
                    <a:rPr lang="ru-RU" sz="4400" dirty="0">
                      <a:solidFill>
                        <a:srgbClr val="29415D"/>
                      </a:solidFill>
                      <a:latin typeface="Bahnschrift SemiBold Condensed" panose="020B0502040204020203" pitchFamily="34" charset="0"/>
                    </a:rPr>
                    <a:t> – всемирная система объединенных компьютерных сетей</a:t>
                  </a:r>
                  <a:endParaRPr lang="ru-RU" sz="2400" dirty="0">
                    <a:solidFill>
                      <a:srgbClr val="29415D"/>
                    </a:solidFill>
                    <a:latin typeface="Bahnschrift SemiBold Condensed" panose="020B0502040204020203" pitchFamily="34" charset="0"/>
                  </a:endParaRPr>
                </a:p>
              </p:txBody>
            </p:sp>
          </p:grp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8B33130-A027-4EB1-8658-CC77A854C254}"/>
                  </a:ext>
                </a:extLst>
              </p:cNvPr>
              <p:cNvSpPr txBox="1"/>
              <p:nvPr/>
            </p:nvSpPr>
            <p:spPr>
              <a:xfrm>
                <a:off x="4770277" y="-2591532"/>
                <a:ext cx="7023861" cy="24314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4400" dirty="0">
                    <a:solidFill>
                      <a:srgbClr val="29415D"/>
                    </a:solidFill>
                    <a:latin typeface="Bahnschrift SemiBold Condensed" panose="020B0502040204020203" pitchFamily="34" charset="0"/>
                  </a:rPr>
                  <a:t>Вопрос №2</a:t>
                </a:r>
              </a:p>
              <a:p>
                <a:endParaRPr lang="ru-RU" sz="1600" dirty="0">
                  <a:solidFill>
                    <a:srgbClr val="29415D"/>
                  </a:solidFill>
                  <a:latin typeface="Bahnschrift SemiBold Condensed" panose="020B0502040204020203" pitchFamily="34" charset="0"/>
                </a:endParaRPr>
              </a:p>
              <a:p>
                <a:r>
                  <a:rPr lang="ru-RU" sz="4400" dirty="0">
                    <a:solidFill>
                      <a:srgbClr val="29415D"/>
                    </a:solidFill>
                    <a:latin typeface="Bahnschrift SemiBold Condensed" panose="020B0502040204020203" pitchFamily="34" charset="0"/>
                  </a:rPr>
                  <a:t>Запуск сети </a:t>
                </a:r>
                <a:r>
                  <a:rPr lang="en-US" sz="4400" dirty="0">
                    <a:solidFill>
                      <a:srgbClr val="29415D"/>
                    </a:solidFill>
                    <a:latin typeface="Bahnschrift SemiBold Condensed" panose="020B0502040204020203" pitchFamily="34" charset="0"/>
                  </a:rPr>
                  <a:t>ARPANET </a:t>
                </a:r>
                <a:r>
                  <a:rPr lang="ru-RU" sz="4400" dirty="0">
                    <a:solidFill>
                      <a:srgbClr val="29415D"/>
                    </a:solidFill>
                    <a:latin typeface="Bahnschrift SemiBold Condensed" panose="020B0502040204020203" pitchFamily="34" charset="0"/>
                  </a:rPr>
                  <a:t>состоялся </a:t>
                </a:r>
                <a:r>
                  <a:rPr lang="ru-RU" sz="4400" dirty="0">
                    <a:solidFill>
                      <a:srgbClr val="29415D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ahnschrift SemiBold Condensed" panose="020B0502040204020203" pitchFamily="34" charset="0"/>
                  </a:rPr>
                  <a:t>1 СЕНТЯБРЯ 1969 ГОДА</a:t>
                </a:r>
              </a:p>
            </p:txBody>
          </p:sp>
        </p:grp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3FBF480C-D131-4429-9AA5-30F6E3FD68C4}"/>
                </a:ext>
              </a:extLst>
            </p:cNvPr>
            <p:cNvSpPr txBox="1"/>
            <p:nvPr/>
          </p:nvSpPr>
          <p:spPr>
            <a:xfrm>
              <a:off x="4708395" y="3908666"/>
              <a:ext cx="7112825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000" dirty="0">
                  <a:solidFill>
                    <a:srgbClr val="29415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ahnschrift SemiBold Condensed" panose="020B0502040204020203" pitchFamily="34" charset="0"/>
                </a:rPr>
                <a:t>НЕВЕРНО</a:t>
              </a:r>
            </a:p>
            <a:p>
              <a:endParaRPr lang="ru-RU" sz="1400" dirty="0">
                <a:solidFill>
                  <a:srgbClr val="29415D"/>
                </a:solidFill>
                <a:latin typeface="Bahnschrift SemiBold Condensed" panose="020B0502040204020203" pitchFamily="34" charset="0"/>
              </a:endParaRPr>
            </a:p>
            <a:p>
              <a:r>
                <a:rPr lang="ru-RU" sz="2400" dirty="0">
                  <a:solidFill>
                    <a:srgbClr val="29415D"/>
                  </a:solidFill>
                  <a:latin typeface="Bahnschrift SemiBold Condensed" panose="020B0502040204020203" pitchFamily="34" charset="0"/>
                </a:rPr>
                <a:t>2.     В 1993 году сеть </a:t>
              </a:r>
              <a:r>
                <a:rPr lang="en-US" sz="2400" dirty="0">
                  <a:solidFill>
                    <a:srgbClr val="29415D"/>
                  </a:solidFill>
                  <a:latin typeface="Bahnschrift SemiBold Condensed" panose="020B0502040204020203" pitchFamily="34" charset="0"/>
                </a:rPr>
                <a:t>ARPANET</a:t>
              </a:r>
              <a:r>
                <a:rPr lang="ru-RU" sz="2400" dirty="0">
                  <a:solidFill>
                    <a:srgbClr val="29415D"/>
                  </a:solidFill>
                  <a:latin typeface="Bahnschrift SemiBold Condensed" panose="020B0502040204020203" pitchFamily="34" charset="0"/>
                </a:rPr>
                <a:t> стала общедоступной</a:t>
              </a:r>
            </a:p>
            <a:p>
              <a:r>
                <a:rPr lang="ru-RU" sz="2400" dirty="0">
                  <a:solidFill>
                    <a:srgbClr val="29415D"/>
                  </a:solidFill>
                  <a:latin typeface="Bahnschrift SemiBold Condensed" panose="020B0502040204020203" pitchFamily="34" charset="0"/>
                </a:rPr>
                <a:t>4.     Страна-«создатель» Всемирной паутины – Российская Федерация</a:t>
              </a:r>
            </a:p>
          </p:txBody>
        </p:sp>
      </p:grpSp>
      <p:sp>
        <p:nvSpPr>
          <p:cNvPr id="37" name="Прямоугольник: скругленные углы 36">
            <a:extLst>
              <a:ext uri="{FF2B5EF4-FFF2-40B4-BE49-F238E27FC236}">
                <a16:creationId xmlns:a16="http://schemas.microsoft.com/office/drawing/2014/main" id="{CE56F79B-F5D0-441F-8B33-A6CE2CC49698}"/>
              </a:ext>
            </a:extLst>
          </p:cNvPr>
          <p:cNvSpPr/>
          <p:nvPr/>
        </p:nvSpPr>
        <p:spPr>
          <a:xfrm>
            <a:off x="4438658" y="540603"/>
            <a:ext cx="7439854" cy="2657644"/>
          </a:xfrm>
          <a:prstGeom prst="roundRect">
            <a:avLst/>
          </a:prstGeom>
          <a:solidFill>
            <a:srgbClr val="CFCFCF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BD7C124-2A1E-4CF7-A048-A00986956029}"/>
              </a:ext>
            </a:extLst>
          </p:cNvPr>
          <p:cNvSpPr txBox="1"/>
          <p:nvPr/>
        </p:nvSpPr>
        <p:spPr>
          <a:xfrm>
            <a:off x="4670103" y="679647"/>
            <a:ext cx="697696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29415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</a:rPr>
              <a:t>ВЕРНО</a:t>
            </a:r>
          </a:p>
          <a:p>
            <a:endParaRPr lang="ru-RU" sz="1400" dirty="0">
              <a:solidFill>
                <a:srgbClr val="29415D"/>
              </a:solidFill>
              <a:latin typeface="Bahnschrift SemiBold Condensed" panose="020B0502040204020203" pitchFamily="34" charset="0"/>
            </a:endParaRPr>
          </a:p>
          <a:p>
            <a:pPr marL="514350" indent="-514350">
              <a:buAutoNum type="arabicPeriod"/>
            </a:pPr>
            <a:r>
              <a:rPr lang="ru-RU" sz="2400" dirty="0">
                <a:solidFill>
                  <a:srgbClr val="29415D"/>
                </a:solidFill>
                <a:latin typeface="Bahnschrift SemiBold Condensed" panose="020B0502040204020203" pitchFamily="34" charset="0"/>
              </a:rPr>
              <a:t>Всемирная паутина не является частью Глобальной сети</a:t>
            </a:r>
          </a:p>
          <a:p>
            <a:pPr marL="514350" indent="-514350">
              <a:buAutoNum type="arabicPeriod"/>
            </a:pPr>
            <a:r>
              <a:rPr lang="ru-RU" sz="2400" dirty="0">
                <a:solidFill>
                  <a:srgbClr val="29415D"/>
                </a:solidFill>
                <a:latin typeface="Bahnschrift SemiBold Condensed" panose="020B0502040204020203" pitchFamily="34" charset="0"/>
              </a:rPr>
              <a:t>Аудитория сети  Интернет составляет более 50 млн человек</a:t>
            </a:r>
          </a:p>
          <a:p>
            <a:pPr marL="514350" indent="-514350">
              <a:buAutoNum type="arabicPeriod"/>
            </a:pPr>
            <a:r>
              <a:rPr lang="ru-RU" sz="2400" dirty="0">
                <a:solidFill>
                  <a:srgbClr val="29415D"/>
                </a:solidFill>
                <a:latin typeface="Bahnschrift SemiBold Condensed" panose="020B0502040204020203" pitchFamily="34" charset="0"/>
              </a:rPr>
              <a:t>Возможность подключиться к сети Интернет присутствует практически в любом современном устройстве</a:t>
            </a:r>
          </a:p>
        </p:txBody>
      </p:sp>
    </p:spTree>
    <p:extLst>
      <p:ext uri="{BB962C8B-B14F-4D97-AF65-F5344CB8AC3E}">
        <p14:creationId xmlns:p14="http://schemas.microsoft.com/office/powerpoint/2010/main" val="13268999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5FF38A9-2F32-4AD6-A91C-7FBD97A20C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87680"/>
            <a:ext cx="12192000" cy="8579130"/>
          </a:xfrm>
          <a:prstGeom prst="rect">
            <a:avLst/>
          </a:prstGeom>
        </p:spPr>
      </p:pic>
      <p:sp>
        <p:nvSpPr>
          <p:cNvPr id="11" name="Полилиния: фигура 10">
            <a:extLst>
              <a:ext uri="{FF2B5EF4-FFF2-40B4-BE49-F238E27FC236}">
                <a16:creationId xmlns:a16="http://schemas.microsoft.com/office/drawing/2014/main" id="{AFAAD882-D750-451C-88A0-0755CD3DBFC5}"/>
              </a:ext>
            </a:extLst>
          </p:cNvPr>
          <p:cNvSpPr/>
          <p:nvPr/>
        </p:nvSpPr>
        <p:spPr>
          <a:xfrm>
            <a:off x="6461760" y="-487680"/>
            <a:ext cx="5730240" cy="8412480"/>
          </a:xfrm>
          <a:custGeom>
            <a:avLst/>
            <a:gdLst/>
            <a:ahLst/>
            <a:cxnLst/>
            <a:rect l="l" t="t" r="r" b="b"/>
            <a:pathLst>
              <a:path w="5190309" h="8412480">
                <a:moveTo>
                  <a:pt x="4423334" y="5341726"/>
                </a:moveTo>
                <a:lnTo>
                  <a:pt x="4423334" y="5453198"/>
                </a:lnTo>
                <a:lnTo>
                  <a:pt x="4534807" y="5453198"/>
                </a:lnTo>
                <a:lnTo>
                  <a:pt x="4534309" y="5341726"/>
                </a:lnTo>
                <a:close/>
                <a:moveTo>
                  <a:pt x="4034023" y="5118781"/>
                </a:moveTo>
                <a:lnTo>
                  <a:pt x="4105187" y="5118781"/>
                </a:lnTo>
                <a:cubicBezTo>
                  <a:pt x="4124761" y="5118781"/>
                  <a:pt x="4140021" y="5125499"/>
                  <a:pt x="4150970" y="5138936"/>
                </a:cubicBezTo>
                <a:cubicBezTo>
                  <a:pt x="4161918" y="5152372"/>
                  <a:pt x="4167392" y="5171200"/>
                  <a:pt x="4167392" y="5195418"/>
                </a:cubicBezTo>
                <a:lnTo>
                  <a:pt x="4167392" y="5275041"/>
                </a:lnTo>
                <a:cubicBezTo>
                  <a:pt x="4167392" y="5298265"/>
                  <a:pt x="4161835" y="5316429"/>
                  <a:pt x="4150721" y="5329533"/>
                </a:cubicBezTo>
                <a:cubicBezTo>
                  <a:pt x="4139607" y="5342638"/>
                  <a:pt x="4124429" y="5349190"/>
                  <a:pt x="4105187" y="5349190"/>
                </a:cubicBezTo>
                <a:lnTo>
                  <a:pt x="4034023" y="5349190"/>
                </a:lnTo>
                <a:close/>
                <a:moveTo>
                  <a:pt x="3303096" y="4928184"/>
                </a:moveTo>
                <a:lnTo>
                  <a:pt x="3358715" y="5215822"/>
                </a:lnTo>
                <a:lnTo>
                  <a:pt x="3247749" y="5215822"/>
                </a:lnTo>
                <a:close/>
                <a:moveTo>
                  <a:pt x="1325877" y="4829650"/>
                </a:moveTo>
                <a:cubicBezTo>
                  <a:pt x="1349101" y="4829318"/>
                  <a:pt x="1367099" y="4835705"/>
                  <a:pt x="1379872" y="4848809"/>
                </a:cubicBezTo>
                <a:cubicBezTo>
                  <a:pt x="1392644" y="4861914"/>
                  <a:pt x="1398865" y="4880244"/>
                  <a:pt x="1398533" y="4903799"/>
                </a:cubicBezTo>
                <a:lnTo>
                  <a:pt x="1398533" y="5278027"/>
                </a:lnTo>
                <a:cubicBezTo>
                  <a:pt x="1398865" y="5301914"/>
                  <a:pt x="1392644" y="5320327"/>
                  <a:pt x="1379872" y="5333266"/>
                </a:cubicBezTo>
                <a:cubicBezTo>
                  <a:pt x="1367099" y="5346205"/>
                  <a:pt x="1349101" y="5352840"/>
                  <a:pt x="1325877" y="5353172"/>
                </a:cubicBezTo>
                <a:cubicBezTo>
                  <a:pt x="1302986" y="5352840"/>
                  <a:pt x="1285153" y="5346205"/>
                  <a:pt x="1272380" y="5333266"/>
                </a:cubicBezTo>
                <a:cubicBezTo>
                  <a:pt x="1259608" y="5320327"/>
                  <a:pt x="1253387" y="5301914"/>
                  <a:pt x="1253719" y="5278027"/>
                </a:cubicBezTo>
                <a:lnTo>
                  <a:pt x="1253719" y="4903799"/>
                </a:lnTo>
                <a:cubicBezTo>
                  <a:pt x="1253387" y="4880244"/>
                  <a:pt x="1259608" y="4861997"/>
                  <a:pt x="1272380" y="4849058"/>
                </a:cubicBezTo>
                <a:cubicBezTo>
                  <a:pt x="1285153" y="4836119"/>
                  <a:pt x="1302986" y="4829650"/>
                  <a:pt x="1325877" y="4829650"/>
                </a:cubicBezTo>
                <a:close/>
                <a:moveTo>
                  <a:pt x="3925039" y="4729624"/>
                </a:moveTo>
                <a:lnTo>
                  <a:pt x="3925039" y="5453198"/>
                </a:lnTo>
                <a:lnTo>
                  <a:pt x="3982766" y="5453198"/>
                </a:lnTo>
                <a:lnTo>
                  <a:pt x="4034023" y="5453198"/>
                </a:lnTo>
                <a:lnTo>
                  <a:pt x="4114641" y="5453198"/>
                </a:lnTo>
                <a:cubicBezTo>
                  <a:pt x="4148481" y="5453198"/>
                  <a:pt x="4177428" y="5446812"/>
                  <a:pt x="4201481" y="5434039"/>
                </a:cubicBezTo>
                <a:cubicBezTo>
                  <a:pt x="4225533" y="5421266"/>
                  <a:pt x="4244029" y="5402687"/>
                  <a:pt x="4256968" y="5378303"/>
                </a:cubicBezTo>
                <a:cubicBezTo>
                  <a:pt x="4269907" y="5353918"/>
                  <a:pt x="4276376" y="5324640"/>
                  <a:pt x="4276376" y="5290468"/>
                </a:cubicBezTo>
                <a:lnTo>
                  <a:pt x="4276376" y="5180987"/>
                </a:lnTo>
                <a:cubicBezTo>
                  <a:pt x="4276376" y="5145820"/>
                  <a:pt x="4269990" y="5115878"/>
                  <a:pt x="4257217" y="5091162"/>
                </a:cubicBezTo>
                <a:cubicBezTo>
                  <a:pt x="4244444" y="5066446"/>
                  <a:pt x="4226031" y="5047535"/>
                  <a:pt x="4201978" y="5034431"/>
                </a:cubicBezTo>
                <a:cubicBezTo>
                  <a:pt x="4177925" y="5021326"/>
                  <a:pt x="4148813" y="5014774"/>
                  <a:pt x="4114641" y="5014774"/>
                </a:cubicBezTo>
                <a:lnTo>
                  <a:pt x="4034023" y="5014774"/>
                </a:lnTo>
                <a:lnTo>
                  <a:pt x="4034023" y="4729624"/>
                </a:lnTo>
                <a:close/>
                <a:moveTo>
                  <a:pt x="3522850" y="4729624"/>
                </a:moveTo>
                <a:lnTo>
                  <a:pt x="3522352" y="4833631"/>
                </a:lnTo>
                <a:lnTo>
                  <a:pt x="3646763" y="4833631"/>
                </a:lnTo>
                <a:lnTo>
                  <a:pt x="3646763" y="5453198"/>
                </a:lnTo>
                <a:lnTo>
                  <a:pt x="3755747" y="5453198"/>
                </a:lnTo>
                <a:lnTo>
                  <a:pt x="3755283" y="4833631"/>
                </a:lnTo>
                <a:lnTo>
                  <a:pt x="3879661" y="4833631"/>
                </a:lnTo>
                <a:lnTo>
                  <a:pt x="3879661" y="4729624"/>
                </a:lnTo>
                <a:close/>
                <a:moveTo>
                  <a:pt x="3259801" y="4729624"/>
                </a:moveTo>
                <a:lnTo>
                  <a:pt x="3090104" y="5453198"/>
                </a:lnTo>
                <a:lnTo>
                  <a:pt x="3202074" y="5453198"/>
                </a:lnTo>
                <a:lnTo>
                  <a:pt x="3228119" y="5317839"/>
                </a:lnTo>
                <a:lnTo>
                  <a:pt x="3378441" y="5317839"/>
                </a:lnTo>
                <a:lnTo>
                  <a:pt x="3404615" y="5453198"/>
                </a:lnTo>
                <a:lnTo>
                  <a:pt x="3516585" y="5453198"/>
                </a:lnTo>
                <a:lnTo>
                  <a:pt x="3346391" y="4729624"/>
                </a:lnTo>
                <a:close/>
                <a:moveTo>
                  <a:pt x="2686789" y="4729624"/>
                </a:moveTo>
                <a:lnTo>
                  <a:pt x="2686789" y="5453198"/>
                </a:lnTo>
                <a:lnTo>
                  <a:pt x="2795773" y="5453198"/>
                </a:lnTo>
                <a:lnTo>
                  <a:pt x="2795773" y="5145654"/>
                </a:lnTo>
                <a:lnTo>
                  <a:pt x="2861576" y="5145654"/>
                </a:lnTo>
                <a:lnTo>
                  <a:pt x="2973930" y="5453198"/>
                </a:lnTo>
                <a:lnTo>
                  <a:pt x="3089881" y="5453198"/>
                </a:lnTo>
                <a:lnTo>
                  <a:pt x="2955138" y="5083259"/>
                </a:lnTo>
                <a:lnTo>
                  <a:pt x="3059525" y="4729624"/>
                </a:lnTo>
                <a:lnTo>
                  <a:pt x="2947057" y="4729624"/>
                </a:lnTo>
                <a:lnTo>
                  <a:pt x="2865517" y="5041646"/>
                </a:lnTo>
                <a:lnTo>
                  <a:pt x="2795773" y="5041646"/>
                </a:lnTo>
                <a:lnTo>
                  <a:pt x="2795773" y="4729624"/>
                </a:lnTo>
                <a:close/>
                <a:moveTo>
                  <a:pt x="1800964" y="4729624"/>
                </a:moveTo>
                <a:lnTo>
                  <a:pt x="1800964" y="5452700"/>
                </a:lnTo>
                <a:lnTo>
                  <a:pt x="1890043" y="5452700"/>
                </a:lnTo>
                <a:lnTo>
                  <a:pt x="2059739" y="4986967"/>
                </a:lnTo>
                <a:lnTo>
                  <a:pt x="2059739" y="5452700"/>
                </a:lnTo>
                <a:lnTo>
                  <a:pt x="2161756" y="5452700"/>
                </a:lnTo>
                <a:lnTo>
                  <a:pt x="2161756" y="4729624"/>
                </a:lnTo>
                <a:lnTo>
                  <a:pt x="2073673" y="4729624"/>
                </a:lnTo>
                <a:lnTo>
                  <a:pt x="1902484" y="5198879"/>
                </a:lnTo>
                <a:lnTo>
                  <a:pt x="1902484" y="4729624"/>
                </a:lnTo>
                <a:close/>
                <a:moveTo>
                  <a:pt x="741550" y="4729624"/>
                </a:moveTo>
                <a:lnTo>
                  <a:pt x="741052" y="4833631"/>
                </a:lnTo>
                <a:lnTo>
                  <a:pt x="865463" y="4833631"/>
                </a:lnTo>
                <a:lnTo>
                  <a:pt x="865463" y="5453198"/>
                </a:lnTo>
                <a:lnTo>
                  <a:pt x="974447" y="5453198"/>
                </a:lnTo>
                <a:lnTo>
                  <a:pt x="973983" y="4833631"/>
                </a:lnTo>
                <a:lnTo>
                  <a:pt x="1098361" y="4833631"/>
                </a:lnTo>
                <a:lnTo>
                  <a:pt x="1098361" y="4729624"/>
                </a:lnTo>
                <a:close/>
                <a:moveTo>
                  <a:pt x="376335" y="4729624"/>
                </a:moveTo>
                <a:lnTo>
                  <a:pt x="376335" y="5067524"/>
                </a:lnTo>
                <a:cubicBezTo>
                  <a:pt x="376335" y="5117620"/>
                  <a:pt x="388030" y="5156685"/>
                  <a:pt x="411419" y="5184719"/>
                </a:cubicBezTo>
                <a:cubicBezTo>
                  <a:pt x="434808" y="5212753"/>
                  <a:pt x="467736" y="5226770"/>
                  <a:pt x="510201" y="5226770"/>
                </a:cubicBezTo>
                <a:cubicBezTo>
                  <a:pt x="536079" y="5226770"/>
                  <a:pt x="557524" y="5218792"/>
                  <a:pt x="574537" y="5202837"/>
                </a:cubicBezTo>
                <a:lnTo>
                  <a:pt x="586341" y="5188694"/>
                </a:lnTo>
                <a:lnTo>
                  <a:pt x="586341" y="5453198"/>
                </a:lnTo>
                <a:lnTo>
                  <a:pt x="698311" y="5453198"/>
                </a:lnTo>
                <a:lnTo>
                  <a:pt x="698311" y="4729624"/>
                </a:lnTo>
                <a:lnTo>
                  <a:pt x="586341" y="4729624"/>
                </a:lnTo>
                <a:lnTo>
                  <a:pt x="586341" y="4995863"/>
                </a:lnTo>
                <a:lnTo>
                  <a:pt x="586341" y="5063045"/>
                </a:lnTo>
                <a:cubicBezTo>
                  <a:pt x="586341" y="5086269"/>
                  <a:pt x="582277" y="5104433"/>
                  <a:pt x="574149" y="5117537"/>
                </a:cubicBezTo>
                <a:cubicBezTo>
                  <a:pt x="566020" y="5130642"/>
                  <a:pt x="554326" y="5137194"/>
                  <a:pt x="539065" y="5137194"/>
                </a:cubicBezTo>
                <a:cubicBezTo>
                  <a:pt x="522477" y="5137194"/>
                  <a:pt x="509787" y="5131222"/>
                  <a:pt x="500995" y="5119279"/>
                </a:cubicBezTo>
                <a:cubicBezTo>
                  <a:pt x="492203" y="5107335"/>
                  <a:pt x="487807" y="5090250"/>
                  <a:pt x="487807" y="5068022"/>
                </a:cubicBezTo>
                <a:lnTo>
                  <a:pt x="487807" y="4729624"/>
                </a:lnTo>
                <a:close/>
                <a:moveTo>
                  <a:pt x="4475587" y="4722159"/>
                </a:moveTo>
                <a:cubicBezTo>
                  <a:pt x="4424827" y="4722159"/>
                  <a:pt x="4385513" y="4736591"/>
                  <a:pt x="4357645" y="4765454"/>
                </a:cubicBezTo>
                <a:cubicBezTo>
                  <a:pt x="4329777" y="4794317"/>
                  <a:pt x="4315843" y="4834792"/>
                  <a:pt x="4315843" y="4886879"/>
                </a:cubicBezTo>
                <a:lnTo>
                  <a:pt x="4316341" y="4930174"/>
                </a:lnTo>
                <a:lnTo>
                  <a:pt x="4424827" y="4930174"/>
                </a:lnTo>
                <a:lnTo>
                  <a:pt x="4424827" y="4885884"/>
                </a:lnTo>
                <a:cubicBezTo>
                  <a:pt x="4424496" y="4864651"/>
                  <a:pt x="4428975" y="4848229"/>
                  <a:pt x="4438263" y="4836617"/>
                </a:cubicBezTo>
                <a:cubicBezTo>
                  <a:pt x="4447553" y="4825006"/>
                  <a:pt x="4460326" y="4819199"/>
                  <a:pt x="4476582" y="4819199"/>
                </a:cubicBezTo>
                <a:cubicBezTo>
                  <a:pt x="4493171" y="4819199"/>
                  <a:pt x="4506026" y="4824591"/>
                  <a:pt x="4515149" y="4835373"/>
                </a:cubicBezTo>
                <a:cubicBezTo>
                  <a:pt x="4524273" y="4846155"/>
                  <a:pt x="4528835" y="4861997"/>
                  <a:pt x="4528835" y="4882898"/>
                </a:cubicBezTo>
                <a:lnTo>
                  <a:pt x="4528835" y="4885386"/>
                </a:lnTo>
                <a:cubicBezTo>
                  <a:pt x="4528835" y="4911264"/>
                  <a:pt x="4525269" y="4933243"/>
                  <a:pt x="4518135" y="4951324"/>
                </a:cubicBezTo>
                <a:cubicBezTo>
                  <a:pt x="4511003" y="4969405"/>
                  <a:pt x="4502294" y="4986989"/>
                  <a:pt x="4492009" y="5004074"/>
                </a:cubicBezTo>
                <a:cubicBezTo>
                  <a:pt x="4481725" y="5021160"/>
                  <a:pt x="4471440" y="5040651"/>
                  <a:pt x="4461155" y="5062547"/>
                </a:cubicBezTo>
                <a:cubicBezTo>
                  <a:pt x="4450871" y="5084444"/>
                  <a:pt x="4442162" y="5111565"/>
                  <a:pt x="4435029" y="5143912"/>
                </a:cubicBezTo>
                <a:cubicBezTo>
                  <a:pt x="4427896" y="5176259"/>
                  <a:pt x="4424329" y="5216983"/>
                  <a:pt x="4424329" y="5266084"/>
                </a:cubicBezTo>
                <a:lnTo>
                  <a:pt x="4533313" y="5266084"/>
                </a:lnTo>
                <a:cubicBezTo>
                  <a:pt x="4533313" y="5226272"/>
                  <a:pt x="4535801" y="5193013"/>
                  <a:pt x="4540778" y="5166306"/>
                </a:cubicBezTo>
                <a:cubicBezTo>
                  <a:pt x="4545755" y="5139599"/>
                  <a:pt x="4552224" y="5117123"/>
                  <a:pt x="4560186" y="5098875"/>
                </a:cubicBezTo>
                <a:cubicBezTo>
                  <a:pt x="4568149" y="5080629"/>
                  <a:pt x="4576526" y="5064372"/>
                  <a:pt x="4585317" y="5050106"/>
                </a:cubicBezTo>
                <a:cubicBezTo>
                  <a:pt x="4594109" y="5035841"/>
                  <a:pt x="4602486" y="5021492"/>
                  <a:pt x="4610449" y="5007060"/>
                </a:cubicBezTo>
                <a:cubicBezTo>
                  <a:pt x="4618411" y="4992628"/>
                  <a:pt x="4624880" y="4975957"/>
                  <a:pt x="4629857" y="4957047"/>
                </a:cubicBezTo>
                <a:cubicBezTo>
                  <a:pt x="4634833" y="4938136"/>
                  <a:pt x="4637155" y="4914747"/>
                  <a:pt x="4636823" y="4886879"/>
                </a:cubicBezTo>
                <a:lnTo>
                  <a:pt x="4636823" y="4883893"/>
                </a:lnTo>
                <a:cubicBezTo>
                  <a:pt x="4636823" y="4832138"/>
                  <a:pt x="4622723" y="4792244"/>
                  <a:pt x="4594523" y="4764210"/>
                </a:cubicBezTo>
                <a:cubicBezTo>
                  <a:pt x="4566324" y="4736176"/>
                  <a:pt x="4526679" y="4722159"/>
                  <a:pt x="4475587" y="4722159"/>
                </a:cubicBezTo>
                <a:close/>
                <a:moveTo>
                  <a:pt x="2428856" y="4722159"/>
                </a:moveTo>
                <a:cubicBezTo>
                  <a:pt x="2393026" y="4722159"/>
                  <a:pt x="2362338" y="4729375"/>
                  <a:pt x="2336792" y="4743806"/>
                </a:cubicBezTo>
                <a:cubicBezTo>
                  <a:pt x="2311246" y="4758238"/>
                  <a:pt x="2291755" y="4779222"/>
                  <a:pt x="2278319" y="4806758"/>
                </a:cubicBezTo>
                <a:cubicBezTo>
                  <a:pt x="2264882" y="4834295"/>
                  <a:pt x="2258164" y="4867637"/>
                  <a:pt x="2258164" y="4906785"/>
                </a:cubicBezTo>
                <a:lnTo>
                  <a:pt x="2258164" y="5276037"/>
                </a:lnTo>
                <a:cubicBezTo>
                  <a:pt x="2258164" y="5314853"/>
                  <a:pt x="2264882" y="5348029"/>
                  <a:pt x="2278319" y="5375566"/>
                </a:cubicBezTo>
                <a:cubicBezTo>
                  <a:pt x="2291755" y="5403102"/>
                  <a:pt x="2311246" y="5424169"/>
                  <a:pt x="2336792" y="5438766"/>
                </a:cubicBezTo>
                <a:cubicBezTo>
                  <a:pt x="2362338" y="5453364"/>
                  <a:pt x="2393026" y="5460663"/>
                  <a:pt x="2428856" y="5460663"/>
                </a:cubicBezTo>
                <a:cubicBezTo>
                  <a:pt x="2465350" y="5460663"/>
                  <a:pt x="2496287" y="5453364"/>
                  <a:pt x="2521667" y="5438766"/>
                </a:cubicBezTo>
                <a:cubicBezTo>
                  <a:pt x="2547047" y="5424169"/>
                  <a:pt x="2566455" y="5403102"/>
                  <a:pt x="2579891" y="5375566"/>
                </a:cubicBezTo>
                <a:cubicBezTo>
                  <a:pt x="2593327" y="5348029"/>
                  <a:pt x="2600046" y="5314687"/>
                  <a:pt x="2600046" y="5275539"/>
                </a:cubicBezTo>
                <a:lnTo>
                  <a:pt x="2600046" y="5231249"/>
                </a:lnTo>
                <a:lnTo>
                  <a:pt x="2489569" y="5231249"/>
                </a:lnTo>
                <a:lnTo>
                  <a:pt x="2489569" y="5275539"/>
                </a:lnTo>
                <a:cubicBezTo>
                  <a:pt x="2489569" y="5299758"/>
                  <a:pt x="2484343" y="5318502"/>
                  <a:pt x="2473893" y="5331773"/>
                </a:cubicBezTo>
                <a:cubicBezTo>
                  <a:pt x="2463443" y="5345044"/>
                  <a:pt x="2448430" y="5351679"/>
                  <a:pt x="2428856" y="5351679"/>
                </a:cubicBezTo>
                <a:cubicBezTo>
                  <a:pt x="2409946" y="5351679"/>
                  <a:pt x="2395182" y="5345044"/>
                  <a:pt x="2384566" y="5331773"/>
                </a:cubicBezTo>
                <a:cubicBezTo>
                  <a:pt x="2373949" y="5318502"/>
                  <a:pt x="2368641" y="5299924"/>
                  <a:pt x="2368641" y="5276037"/>
                </a:cubicBezTo>
                <a:lnTo>
                  <a:pt x="2368641" y="4906785"/>
                </a:lnTo>
                <a:cubicBezTo>
                  <a:pt x="2368641" y="4882566"/>
                  <a:pt x="2373949" y="4863822"/>
                  <a:pt x="2384566" y="4850551"/>
                </a:cubicBezTo>
                <a:cubicBezTo>
                  <a:pt x="2395182" y="4837281"/>
                  <a:pt x="2409946" y="4830645"/>
                  <a:pt x="2428856" y="4830645"/>
                </a:cubicBezTo>
                <a:cubicBezTo>
                  <a:pt x="2442127" y="4830645"/>
                  <a:pt x="2453241" y="4833714"/>
                  <a:pt x="2462198" y="4839852"/>
                </a:cubicBezTo>
                <a:cubicBezTo>
                  <a:pt x="2471156" y="4845989"/>
                  <a:pt x="2477957" y="4854698"/>
                  <a:pt x="2482602" y="4865978"/>
                </a:cubicBezTo>
                <a:cubicBezTo>
                  <a:pt x="2487247" y="4877258"/>
                  <a:pt x="2489569" y="4890860"/>
                  <a:pt x="2489569" y="4906785"/>
                </a:cubicBezTo>
                <a:lnTo>
                  <a:pt x="2489569" y="4951573"/>
                </a:lnTo>
                <a:lnTo>
                  <a:pt x="2600046" y="4951573"/>
                </a:lnTo>
                <a:lnTo>
                  <a:pt x="2600046" y="4906785"/>
                </a:lnTo>
                <a:cubicBezTo>
                  <a:pt x="2600046" y="4867637"/>
                  <a:pt x="2593327" y="4834295"/>
                  <a:pt x="2579891" y="4806758"/>
                </a:cubicBezTo>
                <a:cubicBezTo>
                  <a:pt x="2566455" y="4779222"/>
                  <a:pt x="2547047" y="4758238"/>
                  <a:pt x="2521667" y="4743806"/>
                </a:cubicBezTo>
                <a:cubicBezTo>
                  <a:pt x="2496287" y="4729375"/>
                  <a:pt x="2465350" y="4722159"/>
                  <a:pt x="2428856" y="4722159"/>
                </a:cubicBezTo>
                <a:close/>
                <a:moveTo>
                  <a:pt x="1325877" y="4722159"/>
                </a:moveTo>
                <a:cubicBezTo>
                  <a:pt x="1287724" y="4722159"/>
                  <a:pt x="1255046" y="4728960"/>
                  <a:pt x="1227841" y="4742562"/>
                </a:cubicBezTo>
                <a:cubicBezTo>
                  <a:pt x="1200637" y="4756165"/>
                  <a:pt x="1179819" y="4776070"/>
                  <a:pt x="1165387" y="4802280"/>
                </a:cubicBezTo>
                <a:cubicBezTo>
                  <a:pt x="1150955" y="4828489"/>
                  <a:pt x="1143739" y="4860338"/>
                  <a:pt x="1143739" y="4897827"/>
                </a:cubicBezTo>
                <a:lnTo>
                  <a:pt x="1143739" y="5284497"/>
                </a:lnTo>
                <a:cubicBezTo>
                  <a:pt x="1143739" y="5321654"/>
                  <a:pt x="1150955" y="5353338"/>
                  <a:pt x="1165387" y="5379547"/>
                </a:cubicBezTo>
                <a:cubicBezTo>
                  <a:pt x="1179819" y="5405756"/>
                  <a:pt x="1200637" y="5425828"/>
                  <a:pt x="1227841" y="5439762"/>
                </a:cubicBezTo>
                <a:cubicBezTo>
                  <a:pt x="1255046" y="5453696"/>
                  <a:pt x="1287724" y="5460663"/>
                  <a:pt x="1325877" y="5460663"/>
                </a:cubicBezTo>
                <a:cubicBezTo>
                  <a:pt x="1364362" y="5460663"/>
                  <a:pt x="1397206" y="5453696"/>
                  <a:pt x="1424411" y="5439762"/>
                </a:cubicBezTo>
                <a:cubicBezTo>
                  <a:pt x="1451615" y="5425828"/>
                  <a:pt x="1472433" y="5405756"/>
                  <a:pt x="1486865" y="5379547"/>
                </a:cubicBezTo>
                <a:cubicBezTo>
                  <a:pt x="1501297" y="5353338"/>
                  <a:pt x="1508512" y="5321654"/>
                  <a:pt x="1508512" y="5284497"/>
                </a:cubicBezTo>
                <a:lnTo>
                  <a:pt x="1508512" y="4897827"/>
                </a:lnTo>
                <a:cubicBezTo>
                  <a:pt x="1508512" y="4860338"/>
                  <a:pt x="1501297" y="4828489"/>
                  <a:pt x="1486865" y="4802280"/>
                </a:cubicBezTo>
                <a:cubicBezTo>
                  <a:pt x="1472433" y="4776070"/>
                  <a:pt x="1451615" y="4756165"/>
                  <a:pt x="1424411" y="4742562"/>
                </a:cubicBezTo>
                <a:cubicBezTo>
                  <a:pt x="1397206" y="4728960"/>
                  <a:pt x="1364362" y="4722159"/>
                  <a:pt x="1325877" y="4722159"/>
                </a:cubicBezTo>
                <a:close/>
                <a:moveTo>
                  <a:pt x="4547159" y="4122526"/>
                </a:moveTo>
                <a:lnTo>
                  <a:pt x="4547159" y="4233998"/>
                </a:lnTo>
                <a:lnTo>
                  <a:pt x="4658631" y="4233998"/>
                </a:lnTo>
                <a:lnTo>
                  <a:pt x="4658134" y="4122526"/>
                </a:lnTo>
                <a:close/>
                <a:moveTo>
                  <a:pt x="4157848" y="3899582"/>
                </a:moveTo>
                <a:lnTo>
                  <a:pt x="4229011" y="3899582"/>
                </a:lnTo>
                <a:cubicBezTo>
                  <a:pt x="4248585" y="3899582"/>
                  <a:pt x="4263847" y="3906300"/>
                  <a:pt x="4274795" y="3919736"/>
                </a:cubicBezTo>
                <a:cubicBezTo>
                  <a:pt x="4285743" y="3933172"/>
                  <a:pt x="4291217" y="3952000"/>
                  <a:pt x="4291217" y="3976219"/>
                </a:cubicBezTo>
                <a:lnTo>
                  <a:pt x="4291217" y="4055842"/>
                </a:lnTo>
                <a:cubicBezTo>
                  <a:pt x="4291217" y="4079065"/>
                  <a:pt x="4285660" y="4097229"/>
                  <a:pt x="4274546" y="4110334"/>
                </a:cubicBezTo>
                <a:cubicBezTo>
                  <a:pt x="4263432" y="4123438"/>
                  <a:pt x="4248253" y="4129991"/>
                  <a:pt x="4229011" y="4129991"/>
                </a:cubicBezTo>
                <a:lnTo>
                  <a:pt x="4157848" y="4129991"/>
                </a:lnTo>
                <a:close/>
                <a:moveTo>
                  <a:pt x="3426921" y="3708984"/>
                </a:moveTo>
                <a:lnTo>
                  <a:pt x="3482540" y="3996622"/>
                </a:lnTo>
                <a:lnTo>
                  <a:pt x="3371574" y="3996622"/>
                </a:lnTo>
                <a:close/>
                <a:moveTo>
                  <a:pt x="1007571" y="3708984"/>
                </a:moveTo>
                <a:lnTo>
                  <a:pt x="1063190" y="3996622"/>
                </a:lnTo>
                <a:lnTo>
                  <a:pt x="952224" y="3996622"/>
                </a:lnTo>
                <a:close/>
                <a:moveTo>
                  <a:pt x="4048864" y="3510424"/>
                </a:moveTo>
                <a:lnTo>
                  <a:pt x="4048864" y="4233998"/>
                </a:lnTo>
                <a:lnTo>
                  <a:pt x="4106591" y="4233998"/>
                </a:lnTo>
                <a:lnTo>
                  <a:pt x="4157848" y="4233998"/>
                </a:lnTo>
                <a:lnTo>
                  <a:pt x="4238467" y="4233998"/>
                </a:lnTo>
                <a:cubicBezTo>
                  <a:pt x="4272307" y="4233998"/>
                  <a:pt x="4301253" y="4227612"/>
                  <a:pt x="4325305" y="4214839"/>
                </a:cubicBezTo>
                <a:cubicBezTo>
                  <a:pt x="4349359" y="4202066"/>
                  <a:pt x="4367854" y="4183488"/>
                  <a:pt x="4380793" y="4159103"/>
                </a:cubicBezTo>
                <a:cubicBezTo>
                  <a:pt x="4393731" y="4134718"/>
                  <a:pt x="4400201" y="4105440"/>
                  <a:pt x="4400201" y="4071269"/>
                </a:cubicBezTo>
                <a:lnTo>
                  <a:pt x="4400201" y="3961787"/>
                </a:lnTo>
                <a:cubicBezTo>
                  <a:pt x="4400201" y="3926620"/>
                  <a:pt x="4393815" y="3896679"/>
                  <a:pt x="4381042" y="3871962"/>
                </a:cubicBezTo>
                <a:cubicBezTo>
                  <a:pt x="4368269" y="3847246"/>
                  <a:pt x="4349856" y="3828335"/>
                  <a:pt x="4325803" y="3815231"/>
                </a:cubicBezTo>
                <a:cubicBezTo>
                  <a:pt x="4301750" y="3802126"/>
                  <a:pt x="4272638" y="3795574"/>
                  <a:pt x="4238467" y="3795574"/>
                </a:cubicBezTo>
                <a:lnTo>
                  <a:pt x="4157848" y="3795574"/>
                </a:lnTo>
                <a:lnTo>
                  <a:pt x="4157848" y="3510424"/>
                </a:lnTo>
                <a:close/>
                <a:moveTo>
                  <a:pt x="3646675" y="3510424"/>
                </a:moveTo>
                <a:lnTo>
                  <a:pt x="3646177" y="3614431"/>
                </a:lnTo>
                <a:lnTo>
                  <a:pt x="3770588" y="3614431"/>
                </a:lnTo>
                <a:lnTo>
                  <a:pt x="3770588" y="4233998"/>
                </a:lnTo>
                <a:lnTo>
                  <a:pt x="3879572" y="4233998"/>
                </a:lnTo>
                <a:lnTo>
                  <a:pt x="3879108" y="3614431"/>
                </a:lnTo>
                <a:lnTo>
                  <a:pt x="4003485" y="3614431"/>
                </a:lnTo>
                <a:lnTo>
                  <a:pt x="4003485" y="3510424"/>
                </a:lnTo>
                <a:close/>
                <a:moveTo>
                  <a:pt x="3383626" y="3510424"/>
                </a:moveTo>
                <a:lnTo>
                  <a:pt x="3213929" y="4233998"/>
                </a:lnTo>
                <a:lnTo>
                  <a:pt x="3325899" y="4233998"/>
                </a:lnTo>
                <a:lnTo>
                  <a:pt x="3351945" y="4098639"/>
                </a:lnTo>
                <a:lnTo>
                  <a:pt x="3502267" y="4098639"/>
                </a:lnTo>
                <a:lnTo>
                  <a:pt x="3528440" y="4233998"/>
                </a:lnTo>
                <a:lnTo>
                  <a:pt x="3640410" y="4233998"/>
                </a:lnTo>
                <a:lnTo>
                  <a:pt x="3470216" y="3510424"/>
                </a:lnTo>
                <a:close/>
                <a:moveTo>
                  <a:pt x="2810614" y="3510424"/>
                </a:moveTo>
                <a:lnTo>
                  <a:pt x="2810614" y="4233998"/>
                </a:lnTo>
                <a:lnTo>
                  <a:pt x="2919598" y="4233998"/>
                </a:lnTo>
                <a:lnTo>
                  <a:pt x="2919598" y="3926454"/>
                </a:lnTo>
                <a:lnTo>
                  <a:pt x="2985401" y="3926454"/>
                </a:lnTo>
                <a:lnTo>
                  <a:pt x="3097755" y="4233998"/>
                </a:lnTo>
                <a:lnTo>
                  <a:pt x="3213706" y="4233998"/>
                </a:lnTo>
                <a:lnTo>
                  <a:pt x="3078963" y="3864059"/>
                </a:lnTo>
                <a:lnTo>
                  <a:pt x="3183350" y="3510424"/>
                </a:lnTo>
                <a:lnTo>
                  <a:pt x="3070882" y="3510424"/>
                </a:lnTo>
                <a:lnTo>
                  <a:pt x="2989341" y="3822447"/>
                </a:lnTo>
                <a:lnTo>
                  <a:pt x="2919598" y="3822447"/>
                </a:lnTo>
                <a:lnTo>
                  <a:pt x="2919598" y="3510424"/>
                </a:lnTo>
                <a:close/>
                <a:moveTo>
                  <a:pt x="1924789" y="3510424"/>
                </a:moveTo>
                <a:lnTo>
                  <a:pt x="1924789" y="4233501"/>
                </a:lnTo>
                <a:lnTo>
                  <a:pt x="2013867" y="4233501"/>
                </a:lnTo>
                <a:lnTo>
                  <a:pt x="2183564" y="3767767"/>
                </a:lnTo>
                <a:lnTo>
                  <a:pt x="2183564" y="4233501"/>
                </a:lnTo>
                <a:lnTo>
                  <a:pt x="2285581" y="4233501"/>
                </a:lnTo>
                <a:lnTo>
                  <a:pt x="2285581" y="3510424"/>
                </a:lnTo>
                <a:lnTo>
                  <a:pt x="2197498" y="3510424"/>
                </a:lnTo>
                <a:lnTo>
                  <a:pt x="2026309" y="3979679"/>
                </a:lnTo>
                <a:lnTo>
                  <a:pt x="2026309" y="3510424"/>
                </a:lnTo>
                <a:close/>
                <a:moveTo>
                  <a:pt x="1277089" y="3510424"/>
                </a:moveTo>
                <a:lnTo>
                  <a:pt x="1277089" y="4233998"/>
                </a:lnTo>
                <a:lnTo>
                  <a:pt x="1386073" y="4233998"/>
                </a:lnTo>
                <a:lnTo>
                  <a:pt x="1386073" y="3926454"/>
                </a:lnTo>
                <a:lnTo>
                  <a:pt x="1451876" y="3926454"/>
                </a:lnTo>
                <a:lnTo>
                  <a:pt x="1564230" y="4233998"/>
                </a:lnTo>
                <a:lnTo>
                  <a:pt x="1680181" y="4233998"/>
                </a:lnTo>
                <a:lnTo>
                  <a:pt x="1545438" y="3864059"/>
                </a:lnTo>
                <a:lnTo>
                  <a:pt x="1649825" y="3510424"/>
                </a:lnTo>
                <a:lnTo>
                  <a:pt x="1537357" y="3510424"/>
                </a:lnTo>
                <a:lnTo>
                  <a:pt x="1455816" y="3822447"/>
                </a:lnTo>
                <a:lnTo>
                  <a:pt x="1386073" y="3822447"/>
                </a:lnTo>
                <a:lnTo>
                  <a:pt x="1386073" y="3510424"/>
                </a:lnTo>
                <a:close/>
                <a:moveTo>
                  <a:pt x="964276" y="3510424"/>
                </a:moveTo>
                <a:lnTo>
                  <a:pt x="794579" y="4233998"/>
                </a:lnTo>
                <a:lnTo>
                  <a:pt x="906549" y="4233998"/>
                </a:lnTo>
                <a:lnTo>
                  <a:pt x="932595" y="4098639"/>
                </a:lnTo>
                <a:lnTo>
                  <a:pt x="1082917" y="4098639"/>
                </a:lnTo>
                <a:lnTo>
                  <a:pt x="1109090" y="4233998"/>
                </a:lnTo>
                <a:lnTo>
                  <a:pt x="1221060" y="4233998"/>
                </a:lnTo>
                <a:lnTo>
                  <a:pt x="1050866" y="3510424"/>
                </a:lnTo>
                <a:close/>
                <a:moveTo>
                  <a:pt x="391264" y="3510424"/>
                </a:moveTo>
                <a:lnTo>
                  <a:pt x="391264" y="4233998"/>
                </a:lnTo>
                <a:lnTo>
                  <a:pt x="500248" y="4233998"/>
                </a:lnTo>
                <a:lnTo>
                  <a:pt x="500248" y="3926454"/>
                </a:lnTo>
                <a:lnTo>
                  <a:pt x="566052" y="3926454"/>
                </a:lnTo>
                <a:lnTo>
                  <a:pt x="678405" y="4233998"/>
                </a:lnTo>
                <a:lnTo>
                  <a:pt x="794356" y="4233998"/>
                </a:lnTo>
                <a:lnTo>
                  <a:pt x="659613" y="3864059"/>
                </a:lnTo>
                <a:lnTo>
                  <a:pt x="764000" y="3510424"/>
                </a:lnTo>
                <a:lnTo>
                  <a:pt x="651532" y="3510424"/>
                </a:lnTo>
                <a:lnTo>
                  <a:pt x="569992" y="3822447"/>
                </a:lnTo>
                <a:lnTo>
                  <a:pt x="500248" y="3822447"/>
                </a:lnTo>
                <a:lnTo>
                  <a:pt x="500248" y="3510424"/>
                </a:lnTo>
                <a:close/>
                <a:moveTo>
                  <a:pt x="4599412" y="3502959"/>
                </a:moveTo>
                <a:cubicBezTo>
                  <a:pt x="4548653" y="3502959"/>
                  <a:pt x="4509339" y="3517391"/>
                  <a:pt x="4481471" y="3546254"/>
                </a:cubicBezTo>
                <a:cubicBezTo>
                  <a:pt x="4453603" y="3575118"/>
                  <a:pt x="4439668" y="3615593"/>
                  <a:pt x="4439668" y="3667679"/>
                </a:cubicBezTo>
                <a:lnTo>
                  <a:pt x="4440166" y="3710974"/>
                </a:lnTo>
                <a:lnTo>
                  <a:pt x="4548653" y="3710974"/>
                </a:lnTo>
                <a:lnTo>
                  <a:pt x="4548653" y="3666684"/>
                </a:lnTo>
                <a:cubicBezTo>
                  <a:pt x="4548321" y="3645451"/>
                  <a:pt x="4552799" y="3629029"/>
                  <a:pt x="4562089" y="3617417"/>
                </a:cubicBezTo>
                <a:cubicBezTo>
                  <a:pt x="4571378" y="3605806"/>
                  <a:pt x="4584151" y="3600000"/>
                  <a:pt x="4600407" y="3600000"/>
                </a:cubicBezTo>
                <a:cubicBezTo>
                  <a:pt x="4616995" y="3600000"/>
                  <a:pt x="4629851" y="3605391"/>
                  <a:pt x="4638975" y="3616173"/>
                </a:cubicBezTo>
                <a:cubicBezTo>
                  <a:pt x="4648098" y="3626955"/>
                  <a:pt x="4652660" y="3642797"/>
                  <a:pt x="4652660" y="3663698"/>
                </a:cubicBezTo>
                <a:lnTo>
                  <a:pt x="4652660" y="3666186"/>
                </a:lnTo>
                <a:cubicBezTo>
                  <a:pt x="4652660" y="3692064"/>
                  <a:pt x="4649093" y="3714043"/>
                  <a:pt x="4641961" y="3732124"/>
                </a:cubicBezTo>
                <a:cubicBezTo>
                  <a:pt x="4634827" y="3750205"/>
                  <a:pt x="4626119" y="3767789"/>
                  <a:pt x="4615835" y="3784875"/>
                </a:cubicBezTo>
                <a:cubicBezTo>
                  <a:pt x="4605549" y="3801960"/>
                  <a:pt x="4595265" y="3821451"/>
                  <a:pt x="4584981" y="3843348"/>
                </a:cubicBezTo>
                <a:cubicBezTo>
                  <a:pt x="4574695" y="3865244"/>
                  <a:pt x="4565987" y="3892366"/>
                  <a:pt x="4558854" y="3924712"/>
                </a:cubicBezTo>
                <a:cubicBezTo>
                  <a:pt x="4551721" y="3957059"/>
                  <a:pt x="4548155" y="3997783"/>
                  <a:pt x="4548155" y="4046884"/>
                </a:cubicBezTo>
                <a:lnTo>
                  <a:pt x="4657139" y="4046884"/>
                </a:lnTo>
                <a:cubicBezTo>
                  <a:pt x="4657139" y="4007073"/>
                  <a:pt x="4659627" y="3973813"/>
                  <a:pt x="4664603" y="3947107"/>
                </a:cubicBezTo>
                <a:cubicBezTo>
                  <a:pt x="4669580" y="3920399"/>
                  <a:pt x="4676049" y="3897923"/>
                  <a:pt x="4684011" y="3879676"/>
                </a:cubicBezTo>
                <a:cubicBezTo>
                  <a:pt x="4691974" y="3861429"/>
                  <a:pt x="4700351" y="3845173"/>
                  <a:pt x="4709143" y="3830907"/>
                </a:cubicBezTo>
                <a:cubicBezTo>
                  <a:pt x="4717934" y="3816641"/>
                  <a:pt x="4726311" y="3802292"/>
                  <a:pt x="4734273" y="3787860"/>
                </a:cubicBezTo>
                <a:cubicBezTo>
                  <a:pt x="4742236" y="3773429"/>
                  <a:pt x="4748705" y="3756758"/>
                  <a:pt x="4753681" y="3737847"/>
                </a:cubicBezTo>
                <a:cubicBezTo>
                  <a:pt x="4758658" y="3718937"/>
                  <a:pt x="4760981" y="3695547"/>
                  <a:pt x="4760649" y="3667679"/>
                </a:cubicBezTo>
                <a:lnTo>
                  <a:pt x="4760649" y="3664694"/>
                </a:lnTo>
                <a:cubicBezTo>
                  <a:pt x="4760649" y="3612939"/>
                  <a:pt x="4746549" y="3573044"/>
                  <a:pt x="4718349" y="3545010"/>
                </a:cubicBezTo>
                <a:cubicBezTo>
                  <a:pt x="4690149" y="3516976"/>
                  <a:pt x="4650503" y="3502959"/>
                  <a:pt x="4599412" y="3502959"/>
                </a:cubicBezTo>
                <a:close/>
                <a:moveTo>
                  <a:pt x="2552681" y="3502959"/>
                </a:moveTo>
                <a:cubicBezTo>
                  <a:pt x="2516851" y="3502959"/>
                  <a:pt x="2486163" y="3510175"/>
                  <a:pt x="2460617" y="3524607"/>
                </a:cubicBezTo>
                <a:cubicBezTo>
                  <a:pt x="2435071" y="3539038"/>
                  <a:pt x="2415580" y="3560022"/>
                  <a:pt x="2402144" y="3587559"/>
                </a:cubicBezTo>
                <a:cubicBezTo>
                  <a:pt x="2388707" y="3615095"/>
                  <a:pt x="2381989" y="3648437"/>
                  <a:pt x="2381989" y="3687585"/>
                </a:cubicBezTo>
                <a:lnTo>
                  <a:pt x="2381989" y="4056837"/>
                </a:lnTo>
                <a:cubicBezTo>
                  <a:pt x="2381989" y="4095653"/>
                  <a:pt x="2388707" y="4128829"/>
                  <a:pt x="2402144" y="4156366"/>
                </a:cubicBezTo>
                <a:cubicBezTo>
                  <a:pt x="2415580" y="4183902"/>
                  <a:pt x="2435071" y="4204969"/>
                  <a:pt x="2460617" y="4219566"/>
                </a:cubicBezTo>
                <a:cubicBezTo>
                  <a:pt x="2486163" y="4234164"/>
                  <a:pt x="2516851" y="4241463"/>
                  <a:pt x="2552681" y="4241463"/>
                </a:cubicBezTo>
                <a:cubicBezTo>
                  <a:pt x="2589175" y="4241463"/>
                  <a:pt x="2620112" y="4234164"/>
                  <a:pt x="2645492" y="4219566"/>
                </a:cubicBezTo>
                <a:cubicBezTo>
                  <a:pt x="2670871" y="4204969"/>
                  <a:pt x="2690280" y="4183902"/>
                  <a:pt x="2703716" y="4156366"/>
                </a:cubicBezTo>
                <a:cubicBezTo>
                  <a:pt x="2717153" y="4128829"/>
                  <a:pt x="2723871" y="4095487"/>
                  <a:pt x="2723871" y="4056339"/>
                </a:cubicBezTo>
                <a:lnTo>
                  <a:pt x="2723871" y="4012049"/>
                </a:lnTo>
                <a:lnTo>
                  <a:pt x="2613394" y="4012049"/>
                </a:lnTo>
                <a:lnTo>
                  <a:pt x="2613394" y="4056339"/>
                </a:lnTo>
                <a:cubicBezTo>
                  <a:pt x="2613394" y="4080558"/>
                  <a:pt x="2608169" y="4099303"/>
                  <a:pt x="2597718" y="4112573"/>
                </a:cubicBezTo>
                <a:cubicBezTo>
                  <a:pt x="2587267" y="4125843"/>
                  <a:pt x="2572255" y="4132479"/>
                  <a:pt x="2552681" y="4132479"/>
                </a:cubicBezTo>
                <a:cubicBezTo>
                  <a:pt x="2533771" y="4132479"/>
                  <a:pt x="2519007" y="4125843"/>
                  <a:pt x="2508391" y="4112573"/>
                </a:cubicBezTo>
                <a:cubicBezTo>
                  <a:pt x="2497775" y="4099303"/>
                  <a:pt x="2492466" y="4080724"/>
                  <a:pt x="2492466" y="4056837"/>
                </a:cubicBezTo>
                <a:lnTo>
                  <a:pt x="2492466" y="3687585"/>
                </a:lnTo>
                <a:cubicBezTo>
                  <a:pt x="2492466" y="3663366"/>
                  <a:pt x="2497775" y="3644622"/>
                  <a:pt x="2508391" y="3631351"/>
                </a:cubicBezTo>
                <a:cubicBezTo>
                  <a:pt x="2519007" y="3618081"/>
                  <a:pt x="2533771" y="3611446"/>
                  <a:pt x="2552681" y="3611446"/>
                </a:cubicBezTo>
                <a:cubicBezTo>
                  <a:pt x="2565951" y="3611446"/>
                  <a:pt x="2577066" y="3614514"/>
                  <a:pt x="2586023" y="3620652"/>
                </a:cubicBezTo>
                <a:cubicBezTo>
                  <a:pt x="2594981" y="3626789"/>
                  <a:pt x="2601782" y="3635498"/>
                  <a:pt x="2606427" y="3646778"/>
                </a:cubicBezTo>
                <a:cubicBezTo>
                  <a:pt x="2611071" y="3658058"/>
                  <a:pt x="2613394" y="3671661"/>
                  <a:pt x="2613394" y="3687585"/>
                </a:cubicBezTo>
                <a:lnTo>
                  <a:pt x="2613394" y="3732373"/>
                </a:lnTo>
                <a:lnTo>
                  <a:pt x="2723871" y="3732373"/>
                </a:lnTo>
                <a:lnTo>
                  <a:pt x="2723871" y="3687585"/>
                </a:lnTo>
                <a:cubicBezTo>
                  <a:pt x="2723871" y="3648437"/>
                  <a:pt x="2717153" y="3615095"/>
                  <a:pt x="2703716" y="3587559"/>
                </a:cubicBezTo>
                <a:cubicBezTo>
                  <a:pt x="2690280" y="3560022"/>
                  <a:pt x="2670871" y="3539038"/>
                  <a:pt x="2645492" y="3524607"/>
                </a:cubicBezTo>
                <a:cubicBezTo>
                  <a:pt x="2620112" y="3510175"/>
                  <a:pt x="2589175" y="3502959"/>
                  <a:pt x="2552681" y="3502959"/>
                </a:cubicBezTo>
                <a:close/>
                <a:moveTo>
                  <a:pt x="4404285" y="2903326"/>
                </a:moveTo>
                <a:lnTo>
                  <a:pt x="4404285" y="3014798"/>
                </a:lnTo>
                <a:lnTo>
                  <a:pt x="4515757" y="3014798"/>
                </a:lnTo>
                <a:lnTo>
                  <a:pt x="4515259" y="2903326"/>
                </a:lnTo>
                <a:close/>
                <a:moveTo>
                  <a:pt x="4014973" y="2680381"/>
                </a:moveTo>
                <a:lnTo>
                  <a:pt x="4086137" y="2680381"/>
                </a:lnTo>
                <a:cubicBezTo>
                  <a:pt x="4105711" y="2680381"/>
                  <a:pt x="4120971" y="2687100"/>
                  <a:pt x="4131920" y="2700536"/>
                </a:cubicBezTo>
                <a:cubicBezTo>
                  <a:pt x="4142868" y="2713973"/>
                  <a:pt x="4148342" y="2732800"/>
                  <a:pt x="4148342" y="2757019"/>
                </a:cubicBezTo>
                <a:lnTo>
                  <a:pt x="4148342" y="2836642"/>
                </a:lnTo>
                <a:cubicBezTo>
                  <a:pt x="4148342" y="2859865"/>
                  <a:pt x="4142785" y="2878029"/>
                  <a:pt x="4131671" y="2891134"/>
                </a:cubicBezTo>
                <a:cubicBezTo>
                  <a:pt x="4120557" y="2904238"/>
                  <a:pt x="4105379" y="2910791"/>
                  <a:pt x="4086137" y="2910791"/>
                </a:cubicBezTo>
                <a:lnTo>
                  <a:pt x="4014973" y="2910791"/>
                </a:lnTo>
                <a:close/>
                <a:moveTo>
                  <a:pt x="3284046" y="2489784"/>
                </a:moveTo>
                <a:lnTo>
                  <a:pt x="3339665" y="2777422"/>
                </a:lnTo>
                <a:lnTo>
                  <a:pt x="3228699" y="2777422"/>
                </a:lnTo>
                <a:close/>
                <a:moveTo>
                  <a:pt x="860357" y="2395231"/>
                </a:moveTo>
                <a:lnTo>
                  <a:pt x="961378" y="2395231"/>
                </a:lnTo>
                <a:lnTo>
                  <a:pt x="961378" y="2910791"/>
                </a:lnTo>
                <a:lnTo>
                  <a:pt x="829244" y="2910791"/>
                </a:lnTo>
                <a:lnTo>
                  <a:pt x="834930" y="2900418"/>
                </a:lnTo>
                <a:cubicBezTo>
                  <a:pt x="838403" y="2892901"/>
                  <a:pt x="841488" y="2884913"/>
                  <a:pt x="844183" y="2876453"/>
                </a:cubicBezTo>
                <a:cubicBezTo>
                  <a:pt x="854966" y="2842613"/>
                  <a:pt x="860357" y="2802968"/>
                  <a:pt x="860357" y="2757516"/>
                </a:cubicBezTo>
                <a:close/>
                <a:moveTo>
                  <a:pt x="3905989" y="2291224"/>
                </a:moveTo>
                <a:lnTo>
                  <a:pt x="3905989" y="3014798"/>
                </a:lnTo>
                <a:lnTo>
                  <a:pt x="3963716" y="3014798"/>
                </a:lnTo>
                <a:lnTo>
                  <a:pt x="4014973" y="3014798"/>
                </a:lnTo>
                <a:lnTo>
                  <a:pt x="4095591" y="3014798"/>
                </a:lnTo>
                <a:cubicBezTo>
                  <a:pt x="4129431" y="3014798"/>
                  <a:pt x="4158377" y="3008412"/>
                  <a:pt x="4182431" y="2995639"/>
                </a:cubicBezTo>
                <a:cubicBezTo>
                  <a:pt x="4206483" y="2982866"/>
                  <a:pt x="4224979" y="2964287"/>
                  <a:pt x="4237918" y="2939903"/>
                </a:cubicBezTo>
                <a:cubicBezTo>
                  <a:pt x="4250857" y="2915518"/>
                  <a:pt x="4257326" y="2886240"/>
                  <a:pt x="4257326" y="2852069"/>
                </a:cubicBezTo>
                <a:lnTo>
                  <a:pt x="4257326" y="2742587"/>
                </a:lnTo>
                <a:cubicBezTo>
                  <a:pt x="4257326" y="2707420"/>
                  <a:pt x="4250939" y="2677478"/>
                  <a:pt x="4238167" y="2652762"/>
                </a:cubicBezTo>
                <a:cubicBezTo>
                  <a:pt x="4225394" y="2628046"/>
                  <a:pt x="4206981" y="2609135"/>
                  <a:pt x="4182928" y="2596031"/>
                </a:cubicBezTo>
                <a:cubicBezTo>
                  <a:pt x="4158875" y="2582926"/>
                  <a:pt x="4129763" y="2576374"/>
                  <a:pt x="4095591" y="2576374"/>
                </a:cubicBezTo>
                <a:lnTo>
                  <a:pt x="4014973" y="2576374"/>
                </a:lnTo>
                <a:lnTo>
                  <a:pt x="4014973" y="2291224"/>
                </a:lnTo>
                <a:close/>
                <a:moveTo>
                  <a:pt x="3503800" y="2291224"/>
                </a:moveTo>
                <a:lnTo>
                  <a:pt x="3503302" y="2395231"/>
                </a:lnTo>
                <a:lnTo>
                  <a:pt x="3627713" y="2395231"/>
                </a:lnTo>
                <a:lnTo>
                  <a:pt x="3627713" y="3014798"/>
                </a:lnTo>
                <a:lnTo>
                  <a:pt x="3736697" y="3014798"/>
                </a:lnTo>
                <a:lnTo>
                  <a:pt x="3736233" y="2395231"/>
                </a:lnTo>
                <a:lnTo>
                  <a:pt x="3860611" y="2395231"/>
                </a:lnTo>
                <a:lnTo>
                  <a:pt x="3860611" y="2291224"/>
                </a:lnTo>
                <a:close/>
                <a:moveTo>
                  <a:pt x="3240751" y="2291224"/>
                </a:moveTo>
                <a:lnTo>
                  <a:pt x="3071054" y="3014798"/>
                </a:lnTo>
                <a:lnTo>
                  <a:pt x="3183024" y="3014798"/>
                </a:lnTo>
                <a:lnTo>
                  <a:pt x="3209069" y="2879439"/>
                </a:lnTo>
                <a:lnTo>
                  <a:pt x="3359391" y="2879439"/>
                </a:lnTo>
                <a:lnTo>
                  <a:pt x="3385565" y="3014798"/>
                </a:lnTo>
                <a:lnTo>
                  <a:pt x="3497535" y="3014798"/>
                </a:lnTo>
                <a:lnTo>
                  <a:pt x="3327341" y="2291224"/>
                </a:lnTo>
                <a:close/>
                <a:moveTo>
                  <a:pt x="2667739" y="2291224"/>
                </a:moveTo>
                <a:lnTo>
                  <a:pt x="2667739" y="3014798"/>
                </a:lnTo>
                <a:lnTo>
                  <a:pt x="2776723" y="3014798"/>
                </a:lnTo>
                <a:lnTo>
                  <a:pt x="2776723" y="2707254"/>
                </a:lnTo>
                <a:lnTo>
                  <a:pt x="2842526" y="2707254"/>
                </a:lnTo>
                <a:lnTo>
                  <a:pt x="2954880" y="3014798"/>
                </a:lnTo>
                <a:lnTo>
                  <a:pt x="3070831" y="3014798"/>
                </a:lnTo>
                <a:lnTo>
                  <a:pt x="2936088" y="2644860"/>
                </a:lnTo>
                <a:lnTo>
                  <a:pt x="3040475" y="2291224"/>
                </a:lnTo>
                <a:lnTo>
                  <a:pt x="2928007" y="2291224"/>
                </a:lnTo>
                <a:lnTo>
                  <a:pt x="2846467" y="2603247"/>
                </a:lnTo>
                <a:lnTo>
                  <a:pt x="2776723" y="2603247"/>
                </a:lnTo>
                <a:lnTo>
                  <a:pt x="2776723" y="2291224"/>
                </a:lnTo>
                <a:close/>
                <a:moveTo>
                  <a:pt x="1781914" y="2291224"/>
                </a:moveTo>
                <a:lnTo>
                  <a:pt x="1781914" y="3014301"/>
                </a:lnTo>
                <a:lnTo>
                  <a:pt x="1870993" y="3014301"/>
                </a:lnTo>
                <a:lnTo>
                  <a:pt x="2040689" y="2548567"/>
                </a:lnTo>
                <a:lnTo>
                  <a:pt x="2040689" y="3014301"/>
                </a:lnTo>
                <a:lnTo>
                  <a:pt x="2142706" y="3014301"/>
                </a:lnTo>
                <a:lnTo>
                  <a:pt x="2142706" y="2291224"/>
                </a:lnTo>
                <a:lnTo>
                  <a:pt x="2054623" y="2291224"/>
                </a:lnTo>
                <a:lnTo>
                  <a:pt x="1883434" y="2760479"/>
                </a:lnTo>
                <a:lnTo>
                  <a:pt x="1883434" y="2291224"/>
                </a:lnTo>
                <a:close/>
                <a:moveTo>
                  <a:pt x="1200889" y="2291224"/>
                </a:moveTo>
                <a:lnTo>
                  <a:pt x="1200392" y="3014798"/>
                </a:lnTo>
                <a:lnTo>
                  <a:pt x="1252644" y="3014798"/>
                </a:lnTo>
                <a:lnTo>
                  <a:pt x="1309873" y="3014798"/>
                </a:lnTo>
                <a:lnTo>
                  <a:pt x="1516893" y="3014798"/>
                </a:lnTo>
                <a:lnTo>
                  <a:pt x="1516893" y="2909795"/>
                </a:lnTo>
                <a:lnTo>
                  <a:pt x="1309873" y="2909795"/>
                </a:lnTo>
                <a:lnTo>
                  <a:pt x="1309873" y="2707752"/>
                </a:lnTo>
                <a:lnTo>
                  <a:pt x="1492011" y="2707752"/>
                </a:lnTo>
                <a:lnTo>
                  <a:pt x="1492011" y="2603247"/>
                </a:lnTo>
                <a:lnTo>
                  <a:pt x="1309873" y="2602868"/>
                </a:lnTo>
                <a:lnTo>
                  <a:pt x="1309873" y="2396227"/>
                </a:lnTo>
                <a:lnTo>
                  <a:pt x="1516893" y="2396227"/>
                </a:lnTo>
                <a:lnTo>
                  <a:pt x="1516893" y="2291224"/>
                </a:lnTo>
                <a:lnTo>
                  <a:pt x="1309873" y="2291224"/>
                </a:lnTo>
                <a:lnTo>
                  <a:pt x="1252644" y="2291224"/>
                </a:lnTo>
                <a:close/>
                <a:moveTo>
                  <a:pt x="756349" y="2291224"/>
                </a:moveTo>
                <a:lnTo>
                  <a:pt x="756847" y="2768962"/>
                </a:lnTo>
                <a:cubicBezTo>
                  <a:pt x="756847" y="2814745"/>
                  <a:pt x="751290" y="2849829"/>
                  <a:pt x="740176" y="2874214"/>
                </a:cubicBezTo>
                <a:cubicBezTo>
                  <a:pt x="729062" y="2898598"/>
                  <a:pt x="713054" y="2910791"/>
                  <a:pt x="692153" y="2910791"/>
                </a:cubicBezTo>
                <a:lnTo>
                  <a:pt x="680707" y="2910791"/>
                </a:lnTo>
                <a:lnTo>
                  <a:pt x="666773" y="2910791"/>
                </a:lnTo>
                <a:lnTo>
                  <a:pt x="666773" y="3014798"/>
                </a:lnTo>
                <a:lnTo>
                  <a:pt x="666773" y="3154636"/>
                </a:lnTo>
                <a:lnTo>
                  <a:pt x="770781" y="3154636"/>
                </a:lnTo>
                <a:lnTo>
                  <a:pt x="770781" y="3014798"/>
                </a:lnTo>
                <a:lnTo>
                  <a:pt x="961378" y="3014798"/>
                </a:lnTo>
                <a:lnTo>
                  <a:pt x="1031546" y="3014798"/>
                </a:lnTo>
                <a:lnTo>
                  <a:pt x="1031546" y="3154636"/>
                </a:lnTo>
                <a:lnTo>
                  <a:pt x="1135554" y="3154636"/>
                </a:lnTo>
                <a:lnTo>
                  <a:pt x="1135554" y="2910791"/>
                </a:lnTo>
                <a:lnTo>
                  <a:pt x="1087282" y="2910791"/>
                </a:lnTo>
                <a:lnTo>
                  <a:pt x="1070363" y="2910791"/>
                </a:lnTo>
                <a:lnTo>
                  <a:pt x="1070363" y="2291224"/>
                </a:lnTo>
                <a:lnTo>
                  <a:pt x="1009152" y="2291224"/>
                </a:lnTo>
                <a:lnTo>
                  <a:pt x="961378" y="2291224"/>
                </a:lnTo>
                <a:lnTo>
                  <a:pt x="860357" y="2291224"/>
                </a:lnTo>
                <a:lnTo>
                  <a:pt x="832986" y="2291224"/>
                </a:lnTo>
                <a:close/>
                <a:moveTo>
                  <a:pt x="391264" y="2291224"/>
                </a:moveTo>
                <a:lnTo>
                  <a:pt x="390767" y="3014798"/>
                </a:lnTo>
                <a:lnTo>
                  <a:pt x="500249" y="3014798"/>
                </a:lnTo>
                <a:lnTo>
                  <a:pt x="500249" y="2395231"/>
                </a:lnTo>
                <a:lnTo>
                  <a:pt x="657504" y="2395231"/>
                </a:lnTo>
                <a:lnTo>
                  <a:pt x="657504" y="2291224"/>
                </a:lnTo>
                <a:lnTo>
                  <a:pt x="500249" y="2291224"/>
                </a:lnTo>
                <a:lnTo>
                  <a:pt x="459939" y="2291224"/>
                </a:lnTo>
                <a:close/>
                <a:moveTo>
                  <a:pt x="4456537" y="2283759"/>
                </a:moveTo>
                <a:cubicBezTo>
                  <a:pt x="4405777" y="2283759"/>
                  <a:pt x="4366463" y="2298191"/>
                  <a:pt x="4338595" y="2327054"/>
                </a:cubicBezTo>
                <a:cubicBezTo>
                  <a:pt x="4310727" y="2355917"/>
                  <a:pt x="4296793" y="2396393"/>
                  <a:pt x="4296793" y="2448479"/>
                </a:cubicBezTo>
                <a:lnTo>
                  <a:pt x="4297291" y="2491774"/>
                </a:lnTo>
                <a:lnTo>
                  <a:pt x="4405777" y="2491774"/>
                </a:lnTo>
                <a:lnTo>
                  <a:pt x="4405777" y="2447484"/>
                </a:lnTo>
                <a:cubicBezTo>
                  <a:pt x="4405445" y="2426251"/>
                  <a:pt x="4409924" y="2409829"/>
                  <a:pt x="4419214" y="2398217"/>
                </a:cubicBezTo>
                <a:cubicBezTo>
                  <a:pt x="4428503" y="2386605"/>
                  <a:pt x="4441276" y="2380800"/>
                  <a:pt x="4457533" y="2380800"/>
                </a:cubicBezTo>
                <a:cubicBezTo>
                  <a:pt x="4474121" y="2380800"/>
                  <a:pt x="4486976" y="2386191"/>
                  <a:pt x="4496099" y="2396973"/>
                </a:cubicBezTo>
                <a:cubicBezTo>
                  <a:pt x="4505223" y="2407755"/>
                  <a:pt x="4509785" y="2423597"/>
                  <a:pt x="4509785" y="2444498"/>
                </a:cubicBezTo>
                <a:lnTo>
                  <a:pt x="4509785" y="2446986"/>
                </a:lnTo>
                <a:cubicBezTo>
                  <a:pt x="4509785" y="2472864"/>
                  <a:pt x="4506219" y="2494843"/>
                  <a:pt x="4499085" y="2512924"/>
                </a:cubicBezTo>
                <a:cubicBezTo>
                  <a:pt x="4491953" y="2531005"/>
                  <a:pt x="4483244" y="2548589"/>
                  <a:pt x="4472959" y="2565674"/>
                </a:cubicBezTo>
                <a:cubicBezTo>
                  <a:pt x="4462675" y="2582760"/>
                  <a:pt x="4452390" y="2602251"/>
                  <a:pt x="4442105" y="2624148"/>
                </a:cubicBezTo>
                <a:cubicBezTo>
                  <a:pt x="4431821" y="2646044"/>
                  <a:pt x="4423112" y="2673166"/>
                  <a:pt x="4415979" y="2705513"/>
                </a:cubicBezTo>
                <a:cubicBezTo>
                  <a:pt x="4408846" y="2737859"/>
                  <a:pt x="4405280" y="2778583"/>
                  <a:pt x="4405280" y="2827684"/>
                </a:cubicBezTo>
                <a:lnTo>
                  <a:pt x="4514263" y="2827684"/>
                </a:lnTo>
                <a:cubicBezTo>
                  <a:pt x="4514263" y="2787873"/>
                  <a:pt x="4516752" y="2754613"/>
                  <a:pt x="4521729" y="2727906"/>
                </a:cubicBezTo>
                <a:cubicBezTo>
                  <a:pt x="4526705" y="2701200"/>
                  <a:pt x="4533174" y="2678723"/>
                  <a:pt x="4541137" y="2660476"/>
                </a:cubicBezTo>
                <a:cubicBezTo>
                  <a:pt x="4549099" y="2642229"/>
                  <a:pt x="4557476" y="2625972"/>
                  <a:pt x="4566267" y="2611707"/>
                </a:cubicBezTo>
                <a:cubicBezTo>
                  <a:pt x="4575059" y="2597441"/>
                  <a:pt x="4583437" y="2583092"/>
                  <a:pt x="4591399" y="2568660"/>
                </a:cubicBezTo>
                <a:cubicBezTo>
                  <a:pt x="4599361" y="2554229"/>
                  <a:pt x="4605830" y="2537558"/>
                  <a:pt x="4610807" y="2518647"/>
                </a:cubicBezTo>
                <a:cubicBezTo>
                  <a:pt x="4615783" y="2499737"/>
                  <a:pt x="4618105" y="2476347"/>
                  <a:pt x="4617773" y="2448479"/>
                </a:cubicBezTo>
                <a:lnTo>
                  <a:pt x="4617773" y="2445493"/>
                </a:lnTo>
                <a:cubicBezTo>
                  <a:pt x="4617773" y="2393739"/>
                  <a:pt x="4603673" y="2353844"/>
                  <a:pt x="4575474" y="2325810"/>
                </a:cubicBezTo>
                <a:cubicBezTo>
                  <a:pt x="4547274" y="2297776"/>
                  <a:pt x="4507629" y="2283759"/>
                  <a:pt x="4456537" y="2283759"/>
                </a:cubicBezTo>
                <a:close/>
                <a:moveTo>
                  <a:pt x="2409806" y="2283759"/>
                </a:moveTo>
                <a:cubicBezTo>
                  <a:pt x="2373976" y="2283759"/>
                  <a:pt x="2343288" y="2290975"/>
                  <a:pt x="2317742" y="2305407"/>
                </a:cubicBezTo>
                <a:cubicBezTo>
                  <a:pt x="2292196" y="2319838"/>
                  <a:pt x="2272705" y="2340822"/>
                  <a:pt x="2259269" y="2368359"/>
                </a:cubicBezTo>
                <a:cubicBezTo>
                  <a:pt x="2245832" y="2395895"/>
                  <a:pt x="2239114" y="2429237"/>
                  <a:pt x="2239114" y="2468385"/>
                </a:cubicBezTo>
                <a:lnTo>
                  <a:pt x="2239114" y="2837637"/>
                </a:lnTo>
                <a:cubicBezTo>
                  <a:pt x="2239114" y="2876453"/>
                  <a:pt x="2245832" y="2909629"/>
                  <a:pt x="2259269" y="2937166"/>
                </a:cubicBezTo>
                <a:cubicBezTo>
                  <a:pt x="2272705" y="2964702"/>
                  <a:pt x="2292196" y="2985769"/>
                  <a:pt x="2317742" y="3000367"/>
                </a:cubicBezTo>
                <a:cubicBezTo>
                  <a:pt x="2343288" y="3014964"/>
                  <a:pt x="2373976" y="3022263"/>
                  <a:pt x="2409806" y="3022263"/>
                </a:cubicBezTo>
                <a:cubicBezTo>
                  <a:pt x="2446300" y="3022263"/>
                  <a:pt x="2477237" y="3014964"/>
                  <a:pt x="2502617" y="3000367"/>
                </a:cubicBezTo>
                <a:cubicBezTo>
                  <a:pt x="2527997" y="2985769"/>
                  <a:pt x="2547405" y="2964702"/>
                  <a:pt x="2560841" y="2937166"/>
                </a:cubicBezTo>
                <a:cubicBezTo>
                  <a:pt x="2574277" y="2909629"/>
                  <a:pt x="2580996" y="2876287"/>
                  <a:pt x="2580996" y="2837139"/>
                </a:cubicBezTo>
                <a:lnTo>
                  <a:pt x="2580996" y="2792849"/>
                </a:lnTo>
                <a:lnTo>
                  <a:pt x="2470519" y="2792849"/>
                </a:lnTo>
                <a:lnTo>
                  <a:pt x="2470519" y="2837139"/>
                </a:lnTo>
                <a:cubicBezTo>
                  <a:pt x="2470519" y="2861358"/>
                  <a:pt x="2465293" y="2880102"/>
                  <a:pt x="2454843" y="2893373"/>
                </a:cubicBezTo>
                <a:cubicBezTo>
                  <a:pt x="2444393" y="2906644"/>
                  <a:pt x="2429380" y="2913279"/>
                  <a:pt x="2409806" y="2913279"/>
                </a:cubicBezTo>
                <a:cubicBezTo>
                  <a:pt x="2390896" y="2913279"/>
                  <a:pt x="2376132" y="2906644"/>
                  <a:pt x="2365516" y="2893373"/>
                </a:cubicBezTo>
                <a:cubicBezTo>
                  <a:pt x="2354899" y="2880102"/>
                  <a:pt x="2349591" y="2861524"/>
                  <a:pt x="2349591" y="2837637"/>
                </a:cubicBezTo>
                <a:lnTo>
                  <a:pt x="2349591" y="2468385"/>
                </a:lnTo>
                <a:cubicBezTo>
                  <a:pt x="2349591" y="2444166"/>
                  <a:pt x="2354899" y="2425422"/>
                  <a:pt x="2365516" y="2412151"/>
                </a:cubicBezTo>
                <a:cubicBezTo>
                  <a:pt x="2376132" y="2398881"/>
                  <a:pt x="2390896" y="2392245"/>
                  <a:pt x="2409806" y="2392245"/>
                </a:cubicBezTo>
                <a:cubicBezTo>
                  <a:pt x="2423077" y="2392245"/>
                  <a:pt x="2434191" y="2395314"/>
                  <a:pt x="2443148" y="2401452"/>
                </a:cubicBezTo>
                <a:cubicBezTo>
                  <a:pt x="2452106" y="2407590"/>
                  <a:pt x="2458907" y="2416298"/>
                  <a:pt x="2463552" y="2427578"/>
                </a:cubicBezTo>
                <a:cubicBezTo>
                  <a:pt x="2468197" y="2438858"/>
                  <a:pt x="2470519" y="2452460"/>
                  <a:pt x="2470519" y="2468385"/>
                </a:cubicBezTo>
                <a:lnTo>
                  <a:pt x="2470519" y="2513173"/>
                </a:lnTo>
                <a:lnTo>
                  <a:pt x="2580996" y="2513173"/>
                </a:lnTo>
                <a:lnTo>
                  <a:pt x="2580996" y="2468385"/>
                </a:lnTo>
                <a:cubicBezTo>
                  <a:pt x="2580996" y="2429237"/>
                  <a:pt x="2574277" y="2395895"/>
                  <a:pt x="2560841" y="2368359"/>
                </a:cubicBezTo>
                <a:cubicBezTo>
                  <a:pt x="2547405" y="2340822"/>
                  <a:pt x="2527997" y="2319838"/>
                  <a:pt x="2502617" y="2305407"/>
                </a:cubicBezTo>
                <a:cubicBezTo>
                  <a:pt x="2477237" y="2290975"/>
                  <a:pt x="2446300" y="2283759"/>
                  <a:pt x="2409806" y="2283759"/>
                </a:cubicBezTo>
                <a:close/>
                <a:moveTo>
                  <a:pt x="0" y="0"/>
                </a:moveTo>
                <a:lnTo>
                  <a:pt x="5190309" y="0"/>
                </a:lnTo>
                <a:lnTo>
                  <a:pt x="5190309" y="8412480"/>
                </a:lnTo>
                <a:lnTo>
                  <a:pt x="0" y="8412480"/>
                </a:lnTo>
                <a:close/>
              </a:path>
            </a:pathLst>
          </a:custGeom>
          <a:solidFill>
            <a:srgbClr val="F9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89670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icture background">
            <a:extLst>
              <a:ext uri="{FF2B5EF4-FFF2-40B4-BE49-F238E27FC236}">
                <a16:creationId xmlns:a16="http://schemas.microsoft.com/office/drawing/2014/main" id="{7EDDDCD4-ED5D-4093-A98F-4CBE959F32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3360"/>
            <a:ext cx="12192000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Группа 21">
            <a:extLst>
              <a:ext uri="{FF2B5EF4-FFF2-40B4-BE49-F238E27FC236}">
                <a16:creationId xmlns:a16="http://schemas.microsoft.com/office/drawing/2014/main" id="{21B2D636-8160-42EE-9E3E-D19300E5A00C}"/>
              </a:ext>
            </a:extLst>
          </p:cNvPr>
          <p:cNvGrpSpPr/>
          <p:nvPr/>
        </p:nvGrpSpPr>
        <p:grpSpPr>
          <a:xfrm>
            <a:off x="485425" y="307167"/>
            <a:ext cx="3025283" cy="5050970"/>
            <a:chOff x="505097" y="1158240"/>
            <a:chExt cx="3025283" cy="5050970"/>
          </a:xfrm>
        </p:grpSpPr>
        <p:sp>
          <p:nvSpPr>
            <p:cNvPr id="4" name="Прямоугольник: скругленные углы 3">
              <a:extLst>
                <a:ext uri="{FF2B5EF4-FFF2-40B4-BE49-F238E27FC236}">
                  <a16:creationId xmlns:a16="http://schemas.microsoft.com/office/drawing/2014/main" id="{AC425BAE-9903-4D76-BB1B-0B48BC8C13C1}"/>
                </a:ext>
              </a:extLst>
            </p:cNvPr>
            <p:cNvSpPr/>
            <p:nvPr/>
          </p:nvSpPr>
          <p:spPr>
            <a:xfrm>
              <a:off x="505098" y="1158240"/>
              <a:ext cx="3025282" cy="870857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7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ahnschrift SemiBold Condensed" panose="020B0502040204020203" pitchFamily="34" charset="0"/>
                </a:rPr>
                <a:t>СПОСОБ №1</a:t>
              </a:r>
            </a:p>
          </p:txBody>
        </p:sp>
        <p:sp>
          <p:nvSpPr>
            <p:cNvPr id="5" name="Прямоугольник: скругленные углы 4">
              <a:extLst>
                <a:ext uri="{FF2B5EF4-FFF2-40B4-BE49-F238E27FC236}">
                  <a16:creationId xmlns:a16="http://schemas.microsoft.com/office/drawing/2014/main" id="{B3EA938B-839C-4649-A0C8-2F9463670C9D}"/>
                </a:ext>
              </a:extLst>
            </p:cNvPr>
            <p:cNvSpPr/>
            <p:nvPr/>
          </p:nvSpPr>
          <p:spPr>
            <a:xfrm>
              <a:off x="505097" y="2582091"/>
              <a:ext cx="3025282" cy="3627119"/>
            </a:xfrm>
            <a:prstGeom prst="roundRect">
              <a:avLst/>
            </a:prstGeom>
            <a:solidFill>
              <a:schemeClr val="bg2">
                <a:lumMod val="7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>
                  <a:solidFill>
                    <a:schemeClr val="bg1"/>
                  </a:solidFill>
                  <a:latin typeface="Bahnschrift SemiBold Condensed" panose="020B0502040204020203" pitchFamily="34" charset="0"/>
                </a:rPr>
                <a:t>УКАЗАНИЕ АДРЕСА СТРАНИЦЫ</a:t>
              </a:r>
            </a:p>
          </p:txBody>
        </p:sp>
        <p:grpSp>
          <p:nvGrpSpPr>
            <p:cNvPr id="17" name="Группа 16">
              <a:extLst>
                <a:ext uri="{FF2B5EF4-FFF2-40B4-BE49-F238E27FC236}">
                  <a16:creationId xmlns:a16="http://schemas.microsoft.com/office/drawing/2014/main" id="{145099A1-FA88-4B49-ACFF-828C07F483B7}"/>
                </a:ext>
              </a:extLst>
            </p:cNvPr>
            <p:cNvGrpSpPr/>
            <p:nvPr/>
          </p:nvGrpSpPr>
          <p:grpSpPr>
            <a:xfrm>
              <a:off x="1064622" y="2052254"/>
              <a:ext cx="396" cy="495596"/>
              <a:chOff x="844335" y="2050869"/>
              <a:chExt cx="396" cy="495596"/>
            </a:xfrm>
          </p:grpSpPr>
          <p:cxnSp>
            <p:nvCxnSpPr>
              <p:cNvPr id="7" name="Прямая соединительная линия 6">
                <a:extLst>
                  <a:ext uri="{FF2B5EF4-FFF2-40B4-BE49-F238E27FC236}">
                    <a16:creationId xmlns:a16="http://schemas.microsoft.com/office/drawing/2014/main" id="{694F752B-724C-4461-86D1-C90A37970B5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050869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Прямая соединительная линия 14">
                <a:extLst>
                  <a:ext uri="{FF2B5EF4-FFF2-40B4-BE49-F238E27FC236}">
                    <a16:creationId xmlns:a16="http://schemas.microsoft.com/office/drawing/2014/main" id="{98AFE7F5-62DE-4296-866D-E37563678F7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228207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Прямая соединительная линия 15">
                <a:extLst>
                  <a:ext uri="{FF2B5EF4-FFF2-40B4-BE49-F238E27FC236}">
                    <a16:creationId xmlns:a16="http://schemas.microsoft.com/office/drawing/2014/main" id="{7DBBC876-9665-424A-9AC2-1F00111C589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335" y="2402774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Группа 17">
              <a:extLst>
                <a:ext uri="{FF2B5EF4-FFF2-40B4-BE49-F238E27FC236}">
                  <a16:creationId xmlns:a16="http://schemas.microsoft.com/office/drawing/2014/main" id="{B312C061-C1E2-42A0-9DC1-D348F0A63A68}"/>
                </a:ext>
              </a:extLst>
            </p:cNvPr>
            <p:cNvGrpSpPr/>
            <p:nvPr/>
          </p:nvGrpSpPr>
          <p:grpSpPr>
            <a:xfrm>
              <a:off x="3031545" y="2063338"/>
              <a:ext cx="396" cy="495596"/>
              <a:chOff x="844335" y="2050869"/>
              <a:chExt cx="396" cy="495596"/>
            </a:xfrm>
          </p:grpSpPr>
          <p:cxnSp>
            <p:nvCxnSpPr>
              <p:cNvPr id="19" name="Прямая соединительная линия 18">
                <a:extLst>
                  <a:ext uri="{FF2B5EF4-FFF2-40B4-BE49-F238E27FC236}">
                    <a16:creationId xmlns:a16="http://schemas.microsoft.com/office/drawing/2014/main" id="{8FB50BF3-A413-4DF1-8564-290A7A9BA64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050869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Прямая соединительная линия 19">
                <a:extLst>
                  <a:ext uri="{FF2B5EF4-FFF2-40B4-BE49-F238E27FC236}">
                    <a16:creationId xmlns:a16="http://schemas.microsoft.com/office/drawing/2014/main" id="{C7CAB697-BFBC-4299-AD9D-C18CE2E4D69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228207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Прямая соединительная линия 20">
                <a:extLst>
                  <a:ext uri="{FF2B5EF4-FFF2-40B4-BE49-F238E27FC236}">
                    <a16:creationId xmlns:a16="http://schemas.microsoft.com/office/drawing/2014/main" id="{F61FF258-F1D6-47D0-8F7A-3C73B6BF738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335" y="2402774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365FCE14-4BAB-4E0D-8DD4-EE09CEFD00DF}"/>
              </a:ext>
            </a:extLst>
          </p:cNvPr>
          <p:cNvGrpSpPr/>
          <p:nvPr/>
        </p:nvGrpSpPr>
        <p:grpSpPr>
          <a:xfrm>
            <a:off x="4585089" y="307167"/>
            <a:ext cx="3025283" cy="5050970"/>
            <a:chOff x="505097" y="1158240"/>
            <a:chExt cx="3025283" cy="5050970"/>
          </a:xfrm>
        </p:grpSpPr>
        <p:sp>
          <p:nvSpPr>
            <p:cNvPr id="24" name="Прямоугольник: скругленные углы 23">
              <a:extLst>
                <a:ext uri="{FF2B5EF4-FFF2-40B4-BE49-F238E27FC236}">
                  <a16:creationId xmlns:a16="http://schemas.microsoft.com/office/drawing/2014/main" id="{5BA704CE-327C-4A98-9390-374584473138}"/>
                </a:ext>
              </a:extLst>
            </p:cNvPr>
            <p:cNvSpPr/>
            <p:nvPr/>
          </p:nvSpPr>
          <p:spPr>
            <a:xfrm>
              <a:off x="505098" y="1158240"/>
              <a:ext cx="3025282" cy="870857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7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ahnschrift SemiBold Condensed" panose="020B0502040204020203" pitchFamily="34" charset="0"/>
                </a:rPr>
                <a:t>СПОСОБ №2</a:t>
              </a:r>
            </a:p>
          </p:txBody>
        </p:sp>
        <p:sp>
          <p:nvSpPr>
            <p:cNvPr id="25" name="Прямоугольник: скругленные углы 24">
              <a:extLst>
                <a:ext uri="{FF2B5EF4-FFF2-40B4-BE49-F238E27FC236}">
                  <a16:creationId xmlns:a16="http://schemas.microsoft.com/office/drawing/2014/main" id="{439E91CC-569C-4F7A-8722-2B4FA83C2675}"/>
                </a:ext>
              </a:extLst>
            </p:cNvPr>
            <p:cNvSpPr/>
            <p:nvPr/>
          </p:nvSpPr>
          <p:spPr>
            <a:xfrm>
              <a:off x="505097" y="2582091"/>
              <a:ext cx="3025282" cy="3627119"/>
            </a:xfrm>
            <a:prstGeom prst="roundRect">
              <a:avLst/>
            </a:prstGeom>
            <a:solidFill>
              <a:schemeClr val="bg2">
                <a:lumMod val="7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>
                  <a:solidFill>
                    <a:schemeClr val="bg1"/>
                  </a:solidFill>
                  <a:latin typeface="Bahnschrift SemiBold Condensed" panose="020B0502040204020203" pitchFamily="34" charset="0"/>
                </a:rPr>
                <a:t>ДВИЖЕНИЕ ПО ССЫЛКАМ </a:t>
              </a:r>
            </a:p>
          </p:txBody>
        </p:sp>
        <p:grpSp>
          <p:nvGrpSpPr>
            <p:cNvPr id="26" name="Группа 25">
              <a:extLst>
                <a:ext uri="{FF2B5EF4-FFF2-40B4-BE49-F238E27FC236}">
                  <a16:creationId xmlns:a16="http://schemas.microsoft.com/office/drawing/2014/main" id="{82CE04E1-4CA9-4A18-BC65-AD98F156A014}"/>
                </a:ext>
              </a:extLst>
            </p:cNvPr>
            <p:cNvGrpSpPr/>
            <p:nvPr/>
          </p:nvGrpSpPr>
          <p:grpSpPr>
            <a:xfrm>
              <a:off x="1064622" y="2052254"/>
              <a:ext cx="396" cy="495596"/>
              <a:chOff x="844335" y="2050869"/>
              <a:chExt cx="396" cy="495596"/>
            </a:xfrm>
          </p:grpSpPr>
          <p:cxnSp>
            <p:nvCxnSpPr>
              <p:cNvPr id="31" name="Прямая соединительная линия 30">
                <a:extLst>
                  <a:ext uri="{FF2B5EF4-FFF2-40B4-BE49-F238E27FC236}">
                    <a16:creationId xmlns:a16="http://schemas.microsoft.com/office/drawing/2014/main" id="{0A3C5227-B89B-4B74-AFD3-A7B7E9F1189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050869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Прямая соединительная линия 31">
                <a:extLst>
                  <a:ext uri="{FF2B5EF4-FFF2-40B4-BE49-F238E27FC236}">
                    <a16:creationId xmlns:a16="http://schemas.microsoft.com/office/drawing/2014/main" id="{FE1C4C86-C826-4396-BD7E-B22839BC29F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228207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Прямая соединительная линия 32">
                <a:extLst>
                  <a:ext uri="{FF2B5EF4-FFF2-40B4-BE49-F238E27FC236}">
                    <a16:creationId xmlns:a16="http://schemas.microsoft.com/office/drawing/2014/main" id="{B527E329-121F-4870-8220-28EA2074BD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335" y="2402774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Группа 26">
              <a:extLst>
                <a:ext uri="{FF2B5EF4-FFF2-40B4-BE49-F238E27FC236}">
                  <a16:creationId xmlns:a16="http://schemas.microsoft.com/office/drawing/2014/main" id="{145389FB-C454-4177-9698-AE69FF91206C}"/>
                </a:ext>
              </a:extLst>
            </p:cNvPr>
            <p:cNvGrpSpPr/>
            <p:nvPr/>
          </p:nvGrpSpPr>
          <p:grpSpPr>
            <a:xfrm>
              <a:off x="3031545" y="2063338"/>
              <a:ext cx="396" cy="495596"/>
              <a:chOff x="844335" y="2050869"/>
              <a:chExt cx="396" cy="495596"/>
            </a:xfrm>
          </p:grpSpPr>
          <p:cxnSp>
            <p:nvCxnSpPr>
              <p:cNvPr id="28" name="Прямая соединительная линия 27">
                <a:extLst>
                  <a:ext uri="{FF2B5EF4-FFF2-40B4-BE49-F238E27FC236}">
                    <a16:creationId xmlns:a16="http://schemas.microsoft.com/office/drawing/2014/main" id="{DB264BC7-DD47-4EB4-801D-B1B189B762C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050869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Прямая соединительная линия 28">
                <a:extLst>
                  <a:ext uri="{FF2B5EF4-FFF2-40B4-BE49-F238E27FC236}">
                    <a16:creationId xmlns:a16="http://schemas.microsoft.com/office/drawing/2014/main" id="{99609A89-E659-4864-97FB-F114173B779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228207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Прямая соединительная линия 29">
                <a:extLst>
                  <a:ext uri="{FF2B5EF4-FFF2-40B4-BE49-F238E27FC236}">
                    <a16:creationId xmlns:a16="http://schemas.microsoft.com/office/drawing/2014/main" id="{971D5228-D4F7-4526-AE67-77015007C43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335" y="2402774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id="{8B145F07-ED65-426F-8F79-38A9F7F5A3C6}"/>
              </a:ext>
            </a:extLst>
          </p:cNvPr>
          <p:cNvGrpSpPr/>
          <p:nvPr/>
        </p:nvGrpSpPr>
        <p:grpSpPr>
          <a:xfrm>
            <a:off x="8689783" y="307167"/>
            <a:ext cx="3025283" cy="5050970"/>
            <a:chOff x="505097" y="1158240"/>
            <a:chExt cx="3025283" cy="5050970"/>
          </a:xfrm>
        </p:grpSpPr>
        <p:sp>
          <p:nvSpPr>
            <p:cNvPr id="35" name="Прямоугольник: скругленные углы 34">
              <a:extLst>
                <a:ext uri="{FF2B5EF4-FFF2-40B4-BE49-F238E27FC236}">
                  <a16:creationId xmlns:a16="http://schemas.microsoft.com/office/drawing/2014/main" id="{FD5E644D-2BFD-4C15-BE1B-6495FEA14A9E}"/>
                </a:ext>
              </a:extLst>
            </p:cNvPr>
            <p:cNvSpPr/>
            <p:nvPr/>
          </p:nvSpPr>
          <p:spPr>
            <a:xfrm>
              <a:off x="505098" y="1158240"/>
              <a:ext cx="3025282" cy="870857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7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ahnschrift SemiBold Condensed" panose="020B0502040204020203" pitchFamily="34" charset="0"/>
                </a:rPr>
                <a:t>СПОСОБ №3</a:t>
              </a:r>
            </a:p>
          </p:txBody>
        </p:sp>
        <p:sp>
          <p:nvSpPr>
            <p:cNvPr id="36" name="Прямоугольник: скругленные углы 35">
              <a:extLst>
                <a:ext uri="{FF2B5EF4-FFF2-40B4-BE49-F238E27FC236}">
                  <a16:creationId xmlns:a16="http://schemas.microsoft.com/office/drawing/2014/main" id="{E6576643-FA02-4244-9072-633A803BFE6F}"/>
                </a:ext>
              </a:extLst>
            </p:cNvPr>
            <p:cNvSpPr/>
            <p:nvPr/>
          </p:nvSpPr>
          <p:spPr>
            <a:xfrm>
              <a:off x="505097" y="2582091"/>
              <a:ext cx="3025282" cy="3627119"/>
            </a:xfrm>
            <a:prstGeom prst="roundRect">
              <a:avLst/>
            </a:prstGeom>
            <a:solidFill>
              <a:schemeClr val="bg2">
                <a:lumMod val="7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>
                  <a:solidFill>
                    <a:schemeClr val="bg1"/>
                  </a:solidFill>
                  <a:latin typeface="Bahnschrift SemiBold Condensed" panose="020B0502040204020203" pitchFamily="34" charset="0"/>
                </a:rPr>
                <a:t>ЗАПРОСЫ</a:t>
              </a:r>
            </a:p>
            <a:p>
              <a:pPr algn="ctr"/>
              <a:r>
                <a:rPr lang="ru-RU" sz="4800" b="1" dirty="0">
                  <a:solidFill>
                    <a:schemeClr val="bg1"/>
                  </a:solidFill>
                  <a:latin typeface="Bahnschrift SemiBold Condensed" panose="020B0502040204020203" pitchFamily="34" charset="0"/>
                </a:rPr>
                <a:t>К НЕЙРОСЕТИ</a:t>
              </a:r>
            </a:p>
          </p:txBody>
        </p:sp>
        <p:grpSp>
          <p:nvGrpSpPr>
            <p:cNvPr id="37" name="Группа 36">
              <a:extLst>
                <a:ext uri="{FF2B5EF4-FFF2-40B4-BE49-F238E27FC236}">
                  <a16:creationId xmlns:a16="http://schemas.microsoft.com/office/drawing/2014/main" id="{F0116DA7-0C9D-4CC6-8472-9A58F5C006F6}"/>
                </a:ext>
              </a:extLst>
            </p:cNvPr>
            <p:cNvGrpSpPr/>
            <p:nvPr/>
          </p:nvGrpSpPr>
          <p:grpSpPr>
            <a:xfrm>
              <a:off x="1064622" y="2052254"/>
              <a:ext cx="396" cy="495596"/>
              <a:chOff x="844335" y="2050869"/>
              <a:chExt cx="396" cy="495596"/>
            </a:xfrm>
          </p:grpSpPr>
          <p:cxnSp>
            <p:nvCxnSpPr>
              <p:cNvPr id="42" name="Прямая соединительная линия 41">
                <a:extLst>
                  <a:ext uri="{FF2B5EF4-FFF2-40B4-BE49-F238E27FC236}">
                    <a16:creationId xmlns:a16="http://schemas.microsoft.com/office/drawing/2014/main" id="{7BE74810-877C-4D85-B82A-2E28CCC74AB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050869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единительная линия 42">
                <a:extLst>
                  <a:ext uri="{FF2B5EF4-FFF2-40B4-BE49-F238E27FC236}">
                    <a16:creationId xmlns:a16="http://schemas.microsoft.com/office/drawing/2014/main" id="{00C778EF-6CA0-4425-8B87-7B2F2A3637D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228207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Прямая соединительная линия 43">
                <a:extLst>
                  <a:ext uri="{FF2B5EF4-FFF2-40B4-BE49-F238E27FC236}">
                    <a16:creationId xmlns:a16="http://schemas.microsoft.com/office/drawing/2014/main" id="{A0F0E147-E4CF-4B3B-A6FF-9CDA7FA86C4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335" y="2402774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" name="Группа 37">
              <a:extLst>
                <a:ext uri="{FF2B5EF4-FFF2-40B4-BE49-F238E27FC236}">
                  <a16:creationId xmlns:a16="http://schemas.microsoft.com/office/drawing/2014/main" id="{BD6908B6-7975-405E-B5FC-B3515D45BB59}"/>
                </a:ext>
              </a:extLst>
            </p:cNvPr>
            <p:cNvGrpSpPr/>
            <p:nvPr/>
          </p:nvGrpSpPr>
          <p:grpSpPr>
            <a:xfrm>
              <a:off x="3031545" y="2063338"/>
              <a:ext cx="396" cy="495596"/>
              <a:chOff x="844335" y="2050869"/>
              <a:chExt cx="396" cy="495596"/>
            </a:xfrm>
          </p:grpSpPr>
          <p:cxnSp>
            <p:nvCxnSpPr>
              <p:cNvPr id="39" name="Прямая соединительная линия 38">
                <a:extLst>
                  <a:ext uri="{FF2B5EF4-FFF2-40B4-BE49-F238E27FC236}">
                    <a16:creationId xmlns:a16="http://schemas.microsoft.com/office/drawing/2014/main" id="{78C376CD-BBA1-41A6-9C40-F8DB72D01C1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050869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>
                <a:extLst>
                  <a:ext uri="{FF2B5EF4-FFF2-40B4-BE49-F238E27FC236}">
                    <a16:creationId xmlns:a16="http://schemas.microsoft.com/office/drawing/2014/main" id="{9272E022-290E-441A-88A8-2536D98961E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228207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>
                <a:extLst>
                  <a:ext uri="{FF2B5EF4-FFF2-40B4-BE49-F238E27FC236}">
                    <a16:creationId xmlns:a16="http://schemas.microsoft.com/office/drawing/2014/main" id="{6B1DC3CB-1520-4FA0-A809-7D82D9AB842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335" y="2402774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4097839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icture background">
            <a:extLst>
              <a:ext uri="{FF2B5EF4-FFF2-40B4-BE49-F238E27FC236}">
                <a16:creationId xmlns:a16="http://schemas.microsoft.com/office/drawing/2014/main" id="{7EDDDCD4-ED5D-4093-A98F-4CBE959F32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3360"/>
            <a:ext cx="12192000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365FCE14-4BAB-4E0D-8DD4-EE09CEFD00DF}"/>
              </a:ext>
            </a:extLst>
          </p:cNvPr>
          <p:cNvGrpSpPr/>
          <p:nvPr/>
        </p:nvGrpSpPr>
        <p:grpSpPr>
          <a:xfrm>
            <a:off x="4585089" y="307167"/>
            <a:ext cx="3025283" cy="5050970"/>
            <a:chOff x="505097" y="1158240"/>
            <a:chExt cx="3025283" cy="5050970"/>
          </a:xfrm>
        </p:grpSpPr>
        <p:sp>
          <p:nvSpPr>
            <p:cNvPr id="24" name="Прямоугольник: скругленные углы 23">
              <a:extLst>
                <a:ext uri="{FF2B5EF4-FFF2-40B4-BE49-F238E27FC236}">
                  <a16:creationId xmlns:a16="http://schemas.microsoft.com/office/drawing/2014/main" id="{5BA704CE-327C-4A98-9390-374584473138}"/>
                </a:ext>
              </a:extLst>
            </p:cNvPr>
            <p:cNvSpPr/>
            <p:nvPr/>
          </p:nvSpPr>
          <p:spPr>
            <a:xfrm>
              <a:off x="505098" y="1158240"/>
              <a:ext cx="3025282" cy="870857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75000"/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>
                  <a:solidFill>
                    <a:schemeClr val="bg1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ahnschrift SemiBold Condensed" panose="020B0502040204020203" pitchFamily="34" charset="0"/>
                </a:rPr>
                <a:t>СПОСОБ №2</a:t>
              </a:r>
            </a:p>
          </p:txBody>
        </p:sp>
        <p:sp>
          <p:nvSpPr>
            <p:cNvPr id="25" name="Прямоугольник: скругленные углы 24">
              <a:extLst>
                <a:ext uri="{FF2B5EF4-FFF2-40B4-BE49-F238E27FC236}">
                  <a16:creationId xmlns:a16="http://schemas.microsoft.com/office/drawing/2014/main" id="{439E91CC-569C-4F7A-8722-2B4FA83C2675}"/>
                </a:ext>
              </a:extLst>
            </p:cNvPr>
            <p:cNvSpPr/>
            <p:nvPr/>
          </p:nvSpPr>
          <p:spPr>
            <a:xfrm>
              <a:off x="505097" y="2582091"/>
              <a:ext cx="3025282" cy="3627119"/>
            </a:xfrm>
            <a:prstGeom prst="roundRect">
              <a:avLst/>
            </a:prstGeom>
            <a:solidFill>
              <a:schemeClr val="bg2">
                <a:lumMod val="75000"/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>
                  <a:solidFill>
                    <a:schemeClr val="bg1">
                      <a:lumMod val="75000"/>
                    </a:schemeClr>
                  </a:solidFill>
                  <a:latin typeface="Bahnschrift SemiBold Condensed" panose="020B0502040204020203" pitchFamily="34" charset="0"/>
                </a:rPr>
                <a:t>ДВИЖЕНИЕ ПО ССЫЛКАМ </a:t>
              </a:r>
            </a:p>
          </p:txBody>
        </p:sp>
        <p:grpSp>
          <p:nvGrpSpPr>
            <p:cNvPr id="26" name="Группа 25">
              <a:extLst>
                <a:ext uri="{FF2B5EF4-FFF2-40B4-BE49-F238E27FC236}">
                  <a16:creationId xmlns:a16="http://schemas.microsoft.com/office/drawing/2014/main" id="{82CE04E1-4CA9-4A18-BC65-AD98F156A014}"/>
                </a:ext>
              </a:extLst>
            </p:cNvPr>
            <p:cNvGrpSpPr/>
            <p:nvPr/>
          </p:nvGrpSpPr>
          <p:grpSpPr>
            <a:xfrm>
              <a:off x="1064622" y="2052254"/>
              <a:ext cx="396" cy="495596"/>
              <a:chOff x="844335" y="2050869"/>
              <a:chExt cx="396" cy="495596"/>
            </a:xfrm>
          </p:grpSpPr>
          <p:cxnSp>
            <p:nvCxnSpPr>
              <p:cNvPr id="31" name="Прямая соединительная линия 30">
                <a:extLst>
                  <a:ext uri="{FF2B5EF4-FFF2-40B4-BE49-F238E27FC236}">
                    <a16:creationId xmlns:a16="http://schemas.microsoft.com/office/drawing/2014/main" id="{0A3C5227-B89B-4B74-AFD3-A7B7E9F1189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050869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4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Прямая соединительная линия 31">
                <a:extLst>
                  <a:ext uri="{FF2B5EF4-FFF2-40B4-BE49-F238E27FC236}">
                    <a16:creationId xmlns:a16="http://schemas.microsoft.com/office/drawing/2014/main" id="{FE1C4C86-C826-4396-BD7E-B22839BC29F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228207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4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Прямая соединительная линия 32">
                <a:extLst>
                  <a:ext uri="{FF2B5EF4-FFF2-40B4-BE49-F238E27FC236}">
                    <a16:creationId xmlns:a16="http://schemas.microsoft.com/office/drawing/2014/main" id="{B527E329-121F-4870-8220-28EA2074BD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335" y="2402774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4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Группа 26">
              <a:extLst>
                <a:ext uri="{FF2B5EF4-FFF2-40B4-BE49-F238E27FC236}">
                  <a16:creationId xmlns:a16="http://schemas.microsoft.com/office/drawing/2014/main" id="{145389FB-C454-4177-9698-AE69FF91206C}"/>
                </a:ext>
              </a:extLst>
            </p:cNvPr>
            <p:cNvGrpSpPr/>
            <p:nvPr/>
          </p:nvGrpSpPr>
          <p:grpSpPr>
            <a:xfrm>
              <a:off x="3031545" y="2063338"/>
              <a:ext cx="396" cy="495596"/>
              <a:chOff x="844335" y="2050869"/>
              <a:chExt cx="396" cy="495596"/>
            </a:xfrm>
          </p:grpSpPr>
          <p:cxnSp>
            <p:nvCxnSpPr>
              <p:cNvPr id="28" name="Прямая соединительная линия 27">
                <a:extLst>
                  <a:ext uri="{FF2B5EF4-FFF2-40B4-BE49-F238E27FC236}">
                    <a16:creationId xmlns:a16="http://schemas.microsoft.com/office/drawing/2014/main" id="{DB264BC7-DD47-4EB4-801D-B1B189B762C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050869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4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Прямая соединительная линия 28">
                <a:extLst>
                  <a:ext uri="{FF2B5EF4-FFF2-40B4-BE49-F238E27FC236}">
                    <a16:creationId xmlns:a16="http://schemas.microsoft.com/office/drawing/2014/main" id="{99609A89-E659-4864-97FB-F114173B779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228207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4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Прямая соединительная линия 29">
                <a:extLst>
                  <a:ext uri="{FF2B5EF4-FFF2-40B4-BE49-F238E27FC236}">
                    <a16:creationId xmlns:a16="http://schemas.microsoft.com/office/drawing/2014/main" id="{971D5228-D4F7-4526-AE67-77015007C43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335" y="2402774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4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id="{8B145F07-ED65-426F-8F79-38A9F7F5A3C6}"/>
              </a:ext>
            </a:extLst>
          </p:cNvPr>
          <p:cNvGrpSpPr/>
          <p:nvPr/>
        </p:nvGrpSpPr>
        <p:grpSpPr>
          <a:xfrm>
            <a:off x="8689783" y="307167"/>
            <a:ext cx="3025283" cy="5050970"/>
            <a:chOff x="505097" y="1158240"/>
            <a:chExt cx="3025283" cy="5050970"/>
          </a:xfrm>
        </p:grpSpPr>
        <p:sp>
          <p:nvSpPr>
            <p:cNvPr id="35" name="Прямоугольник: скругленные углы 34">
              <a:extLst>
                <a:ext uri="{FF2B5EF4-FFF2-40B4-BE49-F238E27FC236}">
                  <a16:creationId xmlns:a16="http://schemas.microsoft.com/office/drawing/2014/main" id="{FD5E644D-2BFD-4C15-BE1B-6495FEA14A9E}"/>
                </a:ext>
              </a:extLst>
            </p:cNvPr>
            <p:cNvSpPr/>
            <p:nvPr/>
          </p:nvSpPr>
          <p:spPr>
            <a:xfrm>
              <a:off x="505098" y="1158240"/>
              <a:ext cx="3025282" cy="870857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75000"/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>
                  <a:solidFill>
                    <a:schemeClr val="bg1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ahnschrift SemiBold Condensed" panose="020B0502040204020203" pitchFamily="34" charset="0"/>
                </a:rPr>
                <a:t>СПОСОБ №3</a:t>
              </a:r>
            </a:p>
          </p:txBody>
        </p:sp>
        <p:sp>
          <p:nvSpPr>
            <p:cNvPr id="36" name="Прямоугольник: скругленные углы 35">
              <a:extLst>
                <a:ext uri="{FF2B5EF4-FFF2-40B4-BE49-F238E27FC236}">
                  <a16:creationId xmlns:a16="http://schemas.microsoft.com/office/drawing/2014/main" id="{E6576643-FA02-4244-9072-633A803BFE6F}"/>
                </a:ext>
              </a:extLst>
            </p:cNvPr>
            <p:cNvSpPr/>
            <p:nvPr/>
          </p:nvSpPr>
          <p:spPr>
            <a:xfrm>
              <a:off x="505097" y="2582091"/>
              <a:ext cx="3025282" cy="3627119"/>
            </a:xfrm>
            <a:prstGeom prst="roundRect">
              <a:avLst/>
            </a:prstGeom>
            <a:solidFill>
              <a:schemeClr val="bg2">
                <a:lumMod val="75000"/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>
                  <a:solidFill>
                    <a:schemeClr val="bg1">
                      <a:lumMod val="75000"/>
                    </a:schemeClr>
                  </a:solidFill>
                  <a:latin typeface="Bahnschrift SemiBold Condensed" panose="020B0502040204020203" pitchFamily="34" charset="0"/>
                </a:rPr>
                <a:t>ЗАПРОСЫ</a:t>
              </a:r>
            </a:p>
            <a:p>
              <a:pPr algn="ctr"/>
              <a:r>
                <a:rPr lang="ru-RU" sz="4800" b="1" dirty="0">
                  <a:solidFill>
                    <a:schemeClr val="bg1">
                      <a:lumMod val="75000"/>
                    </a:schemeClr>
                  </a:solidFill>
                  <a:latin typeface="Bahnschrift SemiBold Condensed" panose="020B0502040204020203" pitchFamily="34" charset="0"/>
                </a:rPr>
                <a:t>К НЕЙРОСЕТИ</a:t>
              </a:r>
            </a:p>
          </p:txBody>
        </p:sp>
        <p:grpSp>
          <p:nvGrpSpPr>
            <p:cNvPr id="37" name="Группа 36">
              <a:extLst>
                <a:ext uri="{FF2B5EF4-FFF2-40B4-BE49-F238E27FC236}">
                  <a16:creationId xmlns:a16="http://schemas.microsoft.com/office/drawing/2014/main" id="{F0116DA7-0C9D-4CC6-8472-9A58F5C006F6}"/>
                </a:ext>
              </a:extLst>
            </p:cNvPr>
            <p:cNvGrpSpPr/>
            <p:nvPr/>
          </p:nvGrpSpPr>
          <p:grpSpPr>
            <a:xfrm>
              <a:off x="1064622" y="2052254"/>
              <a:ext cx="396" cy="495596"/>
              <a:chOff x="844335" y="2050869"/>
              <a:chExt cx="396" cy="495596"/>
            </a:xfrm>
          </p:grpSpPr>
          <p:cxnSp>
            <p:nvCxnSpPr>
              <p:cNvPr id="42" name="Прямая соединительная линия 41">
                <a:extLst>
                  <a:ext uri="{FF2B5EF4-FFF2-40B4-BE49-F238E27FC236}">
                    <a16:creationId xmlns:a16="http://schemas.microsoft.com/office/drawing/2014/main" id="{7BE74810-877C-4D85-B82A-2E28CCC74AB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050869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4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единительная линия 42">
                <a:extLst>
                  <a:ext uri="{FF2B5EF4-FFF2-40B4-BE49-F238E27FC236}">
                    <a16:creationId xmlns:a16="http://schemas.microsoft.com/office/drawing/2014/main" id="{00C778EF-6CA0-4425-8B87-7B2F2A3637D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228207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4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Прямая соединительная линия 43">
                <a:extLst>
                  <a:ext uri="{FF2B5EF4-FFF2-40B4-BE49-F238E27FC236}">
                    <a16:creationId xmlns:a16="http://schemas.microsoft.com/office/drawing/2014/main" id="{A0F0E147-E4CF-4B3B-A6FF-9CDA7FA86C4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335" y="2402774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4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" name="Группа 37">
              <a:extLst>
                <a:ext uri="{FF2B5EF4-FFF2-40B4-BE49-F238E27FC236}">
                  <a16:creationId xmlns:a16="http://schemas.microsoft.com/office/drawing/2014/main" id="{BD6908B6-7975-405E-B5FC-B3515D45BB59}"/>
                </a:ext>
              </a:extLst>
            </p:cNvPr>
            <p:cNvGrpSpPr/>
            <p:nvPr/>
          </p:nvGrpSpPr>
          <p:grpSpPr>
            <a:xfrm>
              <a:off x="3031545" y="2063338"/>
              <a:ext cx="396" cy="495596"/>
              <a:chOff x="844335" y="2050869"/>
              <a:chExt cx="396" cy="495596"/>
            </a:xfrm>
          </p:grpSpPr>
          <p:cxnSp>
            <p:nvCxnSpPr>
              <p:cNvPr id="39" name="Прямая соединительная линия 38">
                <a:extLst>
                  <a:ext uri="{FF2B5EF4-FFF2-40B4-BE49-F238E27FC236}">
                    <a16:creationId xmlns:a16="http://schemas.microsoft.com/office/drawing/2014/main" id="{78C376CD-BBA1-41A6-9C40-F8DB72D01C1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050869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4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>
                <a:extLst>
                  <a:ext uri="{FF2B5EF4-FFF2-40B4-BE49-F238E27FC236}">
                    <a16:creationId xmlns:a16="http://schemas.microsoft.com/office/drawing/2014/main" id="{9272E022-290E-441A-88A8-2536D98961E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228207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4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>
                <a:extLst>
                  <a:ext uri="{FF2B5EF4-FFF2-40B4-BE49-F238E27FC236}">
                    <a16:creationId xmlns:a16="http://schemas.microsoft.com/office/drawing/2014/main" id="{6B1DC3CB-1520-4FA0-A809-7D82D9AB842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335" y="2402774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4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5" name="Группа 44">
            <a:extLst>
              <a:ext uri="{FF2B5EF4-FFF2-40B4-BE49-F238E27FC236}">
                <a16:creationId xmlns:a16="http://schemas.microsoft.com/office/drawing/2014/main" id="{F09A16F6-A494-49B0-B076-EBF22F2B6990}"/>
              </a:ext>
            </a:extLst>
          </p:cNvPr>
          <p:cNvGrpSpPr/>
          <p:nvPr/>
        </p:nvGrpSpPr>
        <p:grpSpPr>
          <a:xfrm>
            <a:off x="485425" y="307167"/>
            <a:ext cx="3025283" cy="5050970"/>
            <a:chOff x="505097" y="1158240"/>
            <a:chExt cx="3025283" cy="5050970"/>
          </a:xfrm>
        </p:grpSpPr>
        <p:sp>
          <p:nvSpPr>
            <p:cNvPr id="46" name="Прямоугольник: скругленные углы 45">
              <a:extLst>
                <a:ext uri="{FF2B5EF4-FFF2-40B4-BE49-F238E27FC236}">
                  <a16:creationId xmlns:a16="http://schemas.microsoft.com/office/drawing/2014/main" id="{40006F71-ED28-4158-A3FA-0882EF88CA13}"/>
                </a:ext>
              </a:extLst>
            </p:cNvPr>
            <p:cNvSpPr/>
            <p:nvPr/>
          </p:nvSpPr>
          <p:spPr>
            <a:xfrm>
              <a:off x="505098" y="1158240"/>
              <a:ext cx="3025282" cy="870857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7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ahnschrift SemiBold Condensed" panose="020B0502040204020203" pitchFamily="34" charset="0"/>
                </a:rPr>
                <a:t>СПОСОБ №1</a:t>
              </a:r>
            </a:p>
          </p:txBody>
        </p:sp>
        <p:sp>
          <p:nvSpPr>
            <p:cNvPr id="47" name="Прямоугольник: скругленные углы 46">
              <a:extLst>
                <a:ext uri="{FF2B5EF4-FFF2-40B4-BE49-F238E27FC236}">
                  <a16:creationId xmlns:a16="http://schemas.microsoft.com/office/drawing/2014/main" id="{E0051771-9D80-4F12-95A3-DCD0E3C08E49}"/>
                </a:ext>
              </a:extLst>
            </p:cNvPr>
            <p:cNvSpPr/>
            <p:nvPr/>
          </p:nvSpPr>
          <p:spPr>
            <a:xfrm>
              <a:off x="505097" y="2582091"/>
              <a:ext cx="3025282" cy="3627119"/>
            </a:xfrm>
            <a:prstGeom prst="roundRect">
              <a:avLst/>
            </a:prstGeom>
            <a:solidFill>
              <a:schemeClr val="bg2">
                <a:lumMod val="7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>
                  <a:solidFill>
                    <a:schemeClr val="bg1"/>
                  </a:solidFill>
                  <a:latin typeface="Bahnschrift SemiBold Condensed" panose="020B0502040204020203" pitchFamily="34" charset="0"/>
                </a:rPr>
                <a:t>УКАЗАНИЕ АДРЕСА СТРАНИЦЫ</a:t>
              </a:r>
            </a:p>
          </p:txBody>
        </p:sp>
        <p:grpSp>
          <p:nvGrpSpPr>
            <p:cNvPr id="48" name="Группа 47">
              <a:extLst>
                <a:ext uri="{FF2B5EF4-FFF2-40B4-BE49-F238E27FC236}">
                  <a16:creationId xmlns:a16="http://schemas.microsoft.com/office/drawing/2014/main" id="{CB1E1666-60B2-4A65-910C-E77CA4EB43FE}"/>
                </a:ext>
              </a:extLst>
            </p:cNvPr>
            <p:cNvGrpSpPr/>
            <p:nvPr/>
          </p:nvGrpSpPr>
          <p:grpSpPr>
            <a:xfrm>
              <a:off x="1064622" y="2052254"/>
              <a:ext cx="396" cy="495596"/>
              <a:chOff x="844335" y="2050869"/>
              <a:chExt cx="396" cy="495596"/>
            </a:xfrm>
          </p:grpSpPr>
          <p:cxnSp>
            <p:nvCxnSpPr>
              <p:cNvPr id="53" name="Прямая соединительная линия 52">
                <a:extLst>
                  <a:ext uri="{FF2B5EF4-FFF2-40B4-BE49-F238E27FC236}">
                    <a16:creationId xmlns:a16="http://schemas.microsoft.com/office/drawing/2014/main" id="{6AEF4A62-4DE2-4E0B-96F1-5BDCA855A51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050869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Прямая соединительная линия 53">
                <a:extLst>
                  <a:ext uri="{FF2B5EF4-FFF2-40B4-BE49-F238E27FC236}">
                    <a16:creationId xmlns:a16="http://schemas.microsoft.com/office/drawing/2014/main" id="{93A8A177-7E41-4B11-84B9-FD346995BBA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228207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Прямая соединительная линия 54">
                <a:extLst>
                  <a:ext uri="{FF2B5EF4-FFF2-40B4-BE49-F238E27FC236}">
                    <a16:creationId xmlns:a16="http://schemas.microsoft.com/office/drawing/2014/main" id="{5779BCD8-7A2F-413E-92EC-99ABA95A760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335" y="2402774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9" name="Группа 48">
              <a:extLst>
                <a:ext uri="{FF2B5EF4-FFF2-40B4-BE49-F238E27FC236}">
                  <a16:creationId xmlns:a16="http://schemas.microsoft.com/office/drawing/2014/main" id="{1DE81050-7885-45FD-9507-9556902931C0}"/>
                </a:ext>
              </a:extLst>
            </p:cNvPr>
            <p:cNvGrpSpPr/>
            <p:nvPr/>
          </p:nvGrpSpPr>
          <p:grpSpPr>
            <a:xfrm>
              <a:off x="3031545" y="2063338"/>
              <a:ext cx="396" cy="495596"/>
              <a:chOff x="844335" y="2050869"/>
              <a:chExt cx="396" cy="495596"/>
            </a:xfrm>
          </p:grpSpPr>
          <p:cxnSp>
            <p:nvCxnSpPr>
              <p:cNvPr id="50" name="Прямая соединительная линия 49">
                <a:extLst>
                  <a:ext uri="{FF2B5EF4-FFF2-40B4-BE49-F238E27FC236}">
                    <a16:creationId xmlns:a16="http://schemas.microsoft.com/office/drawing/2014/main" id="{8CBFAB51-2B10-4737-A99E-6A3CA346F4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050869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Прямая соединительная линия 50">
                <a:extLst>
                  <a:ext uri="{FF2B5EF4-FFF2-40B4-BE49-F238E27FC236}">
                    <a16:creationId xmlns:a16="http://schemas.microsoft.com/office/drawing/2014/main" id="{13E4F6CA-0664-4B54-8091-E021A4FEB30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228207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Прямая соединительная линия 51">
                <a:extLst>
                  <a:ext uri="{FF2B5EF4-FFF2-40B4-BE49-F238E27FC236}">
                    <a16:creationId xmlns:a16="http://schemas.microsoft.com/office/drawing/2014/main" id="{CC501649-0B9B-4406-A72C-DF31C207B3E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335" y="2402774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8790928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icture background">
            <a:extLst>
              <a:ext uri="{FF2B5EF4-FFF2-40B4-BE49-F238E27FC236}">
                <a16:creationId xmlns:a16="http://schemas.microsoft.com/office/drawing/2014/main" id="{7EDDDCD4-ED5D-4093-A98F-4CBE959F32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3360"/>
            <a:ext cx="12192000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Группа 21">
            <a:extLst>
              <a:ext uri="{FF2B5EF4-FFF2-40B4-BE49-F238E27FC236}">
                <a16:creationId xmlns:a16="http://schemas.microsoft.com/office/drawing/2014/main" id="{21B2D636-8160-42EE-9E3E-D19300E5A00C}"/>
              </a:ext>
            </a:extLst>
          </p:cNvPr>
          <p:cNvGrpSpPr/>
          <p:nvPr/>
        </p:nvGrpSpPr>
        <p:grpSpPr>
          <a:xfrm>
            <a:off x="485425" y="307167"/>
            <a:ext cx="3025283" cy="5050970"/>
            <a:chOff x="505097" y="1158240"/>
            <a:chExt cx="3025283" cy="5050970"/>
          </a:xfrm>
        </p:grpSpPr>
        <p:sp>
          <p:nvSpPr>
            <p:cNvPr id="4" name="Прямоугольник: скругленные углы 3">
              <a:extLst>
                <a:ext uri="{FF2B5EF4-FFF2-40B4-BE49-F238E27FC236}">
                  <a16:creationId xmlns:a16="http://schemas.microsoft.com/office/drawing/2014/main" id="{AC425BAE-9903-4D76-BB1B-0B48BC8C13C1}"/>
                </a:ext>
              </a:extLst>
            </p:cNvPr>
            <p:cNvSpPr/>
            <p:nvPr/>
          </p:nvSpPr>
          <p:spPr>
            <a:xfrm>
              <a:off x="505098" y="1158240"/>
              <a:ext cx="3025282" cy="870857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75000"/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>
                  <a:solidFill>
                    <a:schemeClr val="bg1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ahnschrift SemiBold Condensed" panose="020B0502040204020203" pitchFamily="34" charset="0"/>
                </a:rPr>
                <a:t>СПОСОБ №1</a:t>
              </a:r>
            </a:p>
          </p:txBody>
        </p:sp>
        <p:sp>
          <p:nvSpPr>
            <p:cNvPr id="5" name="Прямоугольник: скругленные углы 4">
              <a:extLst>
                <a:ext uri="{FF2B5EF4-FFF2-40B4-BE49-F238E27FC236}">
                  <a16:creationId xmlns:a16="http://schemas.microsoft.com/office/drawing/2014/main" id="{B3EA938B-839C-4649-A0C8-2F9463670C9D}"/>
                </a:ext>
              </a:extLst>
            </p:cNvPr>
            <p:cNvSpPr/>
            <p:nvPr/>
          </p:nvSpPr>
          <p:spPr>
            <a:xfrm>
              <a:off x="505097" y="2582091"/>
              <a:ext cx="3025282" cy="3627119"/>
            </a:xfrm>
            <a:prstGeom prst="roundRect">
              <a:avLst/>
            </a:prstGeom>
            <a:solidFill>
              <a:schemeClr val="bg2">
                <a:lumMod val="75000"/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>
                  <a:solidFill>
                    <a:schemeClr val="bg1">
                      <a:lumMod val="75000"/>
                    </a:schemeClr>
                  </a:solidFill>
                  <a:latin typeface="Bahnschrift SemiBold Condensed" panose="020B0502040204020203" pitchFamily="34" charset="0"/>
                </a:rPr>
                <a:t>УКАЗАНИЕ АДРЕСА СТРАНИЦЫ</a:t>
              </a:r>
            </a:p>
          </p:txBody>
        </p:sp>
        <p:grpSp>
          <p:nvGrpSpPr>
            <p:cNvPr id="17" name="Группа 16">
              <a:extLst>
                <a:ext uri="{FF2B5EF4-FFF2-40B4-BE49-F238E27FC236}">
                  <a16:creationId xmlns:a16="http://schemas.microsoft.com/office/drawing/2014/main" id="{145099A1-FA88-4B49-ACFF-828C07F483B7}"/>
                </a:ext>
              </a:extLst>
            </p:cNvPr>
            <p:cNvGrpSpPr/>
            <p:nvPr/>
          </p:nvGrpSpPr>
          <p:grpSpPr>
            <a:xfrm>
              <a:off x="1064622" y="2052254"/>
              <a:ext cx="396" cy="495596"/>
              <a:chOff x="844335" y="2050869"/>
              <a:chExt cx="396" cy="495596"/>
            </a:xfrm>
          </p:grpSpPr>
          <p:cxnSp>
            <p:nvCxnSpPr>
              <p:cNvPr id="7" name="Прямая соединительная линия 6">
                <a:extLst>
                  <a:ext uri="{FF2B5EF4-FFF2-40B4-BE49-F238E27FC236}">
                    <a16:creationId xmlns:a16="http://schemas.microsoft.com/office/drawing/2014/main" id="{694F752B-724C-4461-86D1-C90A37970B5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050869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4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Прямая соединительная линия 14">
                <a:extLst>
                  <a:ext uri="{FF2B5EF4-FFF2-40B4-BE49-F238E27FC236}">
                    <a16:creationId xmlns:a16="http://schemas.microsoft.com/office/drawing/2014/main" id="{98AFE7F5-62DE-4296-866D-E37563678F7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228207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4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Прямая соединительная линия 15">
                <a:extLst>
                  <a:ext uri="{FF2B5EF4-FFF2-40B4-BE49-F238E27FC236}">
                    <a16:creationId xmlns:a16="http://schemas.microsoft.com/office/drawing/2014/main" id="{7DBBC876-9665-424A-9AC2-1F00111C589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335" y="2402774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4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Группа 17">
              <a:extLst>
                <a:ext uri="{FF2B5EF4-FFF2-40B4-BE49-F238E27FC236}">
                  <a16:creationId xmlns:a16="http://schemas.microsoft.com/office/drawing/2014/main" id="{B312C061-C1E2-42A0-9DC1-D348F0A63A68}"/>
                </a:ext>
              </a:extLst>
            </p:cNvPr>
            <p:cNvGrpSpPr/>
            <p:nvPr/>
          </p:nvGrpSpPr>
          <p:grpSpPr>
            <a:xfrm>
              <a:off x="3031545" y="2063338"/>
              <a:ext cx="396" cy="495596"/>
              <a:chOff x="844335" y="2050869"/>
              <a:chExt cx="396" cy="495596"/>
            </a:xfrm>
          </p:grpSpPr>
          <p:cxnSp>
            <p:nvCxnSpPr>
              <p:cNvPr id="19" name="Прямая соединительная линия 18">
                <a:extLst>
                  <a:ext uri="{FF2B5EF4-FFF2-40B4-BE49-F238E27FC236}">
                    <a16:creationId xmlns:a16="http://schemas.microsoft.com/office/drawing/2014/main" id="{8FB50BF3-A413-4DF1-8564-290A7A9BA64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050869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4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Прямая соединительная линия 19">
                <a:extLst>
                  <a:ext uri="{FF2B5EF4-FFF2-40B4-BE49-F238E27FC236}">
                    <a16:creationId xmlns:a16="http://schemas.microsoft.com/office/drawing/2014/main" id="{C7CAB697-BFBC-4299-AD9D-C18CE2E4D69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228207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4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Прямая соединительная линия 20">
                <a:extLst>
                  <a:ext uri="{FF2B5EF4-FFF2-40B4-BE49-F238E27FC236}">
                    <a16:creationId xmlns:a16="http://schemas.microsoft.com/office/drawing/2014/main" id="{F61FF258-F1D6-47D0-8F7A-3C73B6BF738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335" y="2402774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4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id="{8B145F07-ED65-426F-8F79-38A9F7F5A3C6}"/>
              </a:ext>
            </a:extLst>
          </p:cNvPr>
          <p:cNvGrpSpPr/>
          <p:nvPr/>
        </p:nvGrpSpPr>
        <p:grpSpPr>
          <a:xfrm>
            <a:off x="8689783" y="307167"/>
            <a:ext cx="3025283" cy="5050970"/>
            <a:chOff x="505097" y="1158240"/>
            <a:chExt cx="3025283" cy="5050970"/>
          </a:xfrm>
        </p:grpSpPr>
        <p:sp>
          <p:nvSpPr>
            <p:cNvPr id="35" name="Прямоугольник: скругленные углы 34">
              <a:extLst>
                <a:ext uri="{FF2B5EF4-FFF2-40B4-BE49-F238E27FC236}">
                  <a16:creationId xmlns:a16="http://schemas.microsoft.com/office/drawing/2014/main" id="{FD5E644D-2BFD-4C15-BE1B-6495FEA14A9E}"/>
                </a:ext>
              </a:extLst>
            </p:cNvPr>
            <p:cNvSpPr/>
            <p:nvPr/>
          </p:nvSpPr>
          <p:spPr>
            <a:xfrm>
              <a:off x="505098" y="1158240"/>
              <a:ext cx="3025282" cy="870857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75000"/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>
                  <a:solidFill>
                    <a:schemeClr val="bg1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ahnschrift SemiBold Condensed" panose="020B0502040204020203" pitchFamily="34" charset="0"/>
                </a:rPr>
                <a:t>СПОСОБ №3</a:t>
              </a:r>
            </a:p>
          </p:txBody>
        </p:sp>
        <p:sp>
          <p:nvSpPr>
            <p:cNvPr id="36" name="Прямоугольник: скругленные углы 35">
              <a:extLst>
                <a:ext uri="{FF2B5EF4-FFF2-40B4-BE49-F238E27FC236}">
                  <a16:creationId xmlns:a16="http://schemas.microsoft.com/office/drawing/2014/main" id="{E6576643-FA02-4244-9072-633A803BFE6F}"/>
                </a:ext>
              </a:extLst>
            </p:cNvPr>
            <p:cNvSpPr/>
            <p:nvPr/>
          </p:nvSpPr>
          <p:spPr>
            <a:xfrm>
              <a:off x="505097" y="2582091"/>
              <a:ext cx="3025282" cy="3627119"/>
            </a:xfrm>
            <a:prstGeom prst="roundRect">
              <a:avLst/>
            </a:prstGeom>
            <a:solidFill>
              <a:schemeClr val="bg2">
                <a:lumMod val="75000"/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>
                  <a:solidFill>
                    <a:schemeClr val="bg1">
                      <a:lumMod val="75000"/>
                    </a:schemeClr>
                  </a:solidFill>
                  <a:latin typeface="Bahnschrift SemiBold Condensed" panose="020B0502040204020203" pitchFamily="34" charset="0"/>
                </a:rPr>
                <a:t>ЗАПРОСЫ</a:t>
              </a:r>
            </a:p>
            <a:p>
              <a:pPr algn="ctr"/>
              <a:r>
                <a:rPr lang="ru-RU" sz="4800" b="1" dirty="0">
                  <a:solidFill>
                    <a:schemeClr val="bg1">
                      <a:lumMod val="75000"/>
                    </a:schemeClr>
                  </a:solidFill>
                  <a:latin typeface="Bahnschrift SemiBold Condensed" panose="020B0502040204020203" pitchFamily="34" charset="0"/>
                </a:rPr>
                <a:t>К НЕЙРОСЕТИ</a:t>
              </a:r>
            </a:p>
          </p:txBody>
        </p:sp>
        <p:grpSp>
          <p:nvGrpSpPr>
            <p:cNvPr id="37" name="Группа 36">
              <a:extLst>
                <a:ext uri="{FF2B5EF4-FFF2-40B4-BE49-F238E27FC236}">
                  <a16:creationId xmlns:a16="http://schemas.microsoft.com/office/drawing/2014/main" id="{F0116DA7-0C9D-4CC6-8472-9A58F5C006F6}"/>
                </a:ext>
              </a:extLst>
            </p:cNvPr>
            <p:cNvGrpSpPr/>
            <p:nvPr/>
          </p:nvGrpSpPr>
          <p:grpSpPr>
            <a:xfrm>
              <a:off x="1064622" y="2052254"/>
              <a:ext cx="396" cy="495596"/>
              <a:chOff x="844335" y="2050869"/>
              <a:chExt cx="396" cy="495596"/>
            </a:xfrm>
          </p:grpSpPr>
          <p:cxnSp>
            <p:nvCxnSpPr>
              <p:cNvPr id="42" name="Прямая соединительная линия 41">
                <a:extLst>
                  <a:ext uri="{FF2B5EF4-FFF2-40B4-BE49-F238E27FC236}">
                    <a16:creationId xmlns:a16="http://schemas.microsoft.com/office/drawing/2014/main" id="{7BE74810-877C-4D85-B82A-2E28CCC74AB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050869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4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единительная линия 42">
                <a:extLst>
                  <a:ext uri="{FF2B5EF4-FFF2-40B4-BE49-F238E27FC236}">
                    <a16:creationId xmlns:a16="http://schemas.microsoft.com/office/drawing/2014/main" id="{00C778EF-6CA0-4425-8B87-7B2F2A3637D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228207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4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Прямая соединительная линия 43">
                <a:extLst>
                  <a:ext uri="{FF2B5EF4-FFF2-40B4-BE49-F238E27FC236}">
                    <a16:creationId xmlns:a16="http://schemas.microsoft.com/office/drawing/2014/main" id="{A0F0E147-E4CF-4B3B-A6FF-9CDA7FA86C4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335" y="2402774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4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" name="Группа 37">
              <a:extLst>
                <a:ext uri="{FF2B5EF4-FFF2-40B4-BE49-F238E27FC236}">
                  <a16:creationId xmlns:a16="http://schemas.microsoft.com/office/drawing/2014/main" id="{BD6908B6-7975-405E-B5FC-B3515D45BB59}"/>
                </a:ext>
              </a:extLst>
            </p:cNvPr>
            <p:cNvGrpSpPr/>
            <p:nvPr/>
          </p:nvGrpSpPr>
          <p:grpSpPr>
            <a:xfrm>
              <a:off x="3031545" y="2063338"/>
              <a:ext cx="396" cy="495596"/>
              <a:chOff x="844335" y="2050869"/>
              <a:chExt cx="396" cy="495596"/>
            </a:xfrm>
          </p:grpSpPr>
          <p:cxnSp>
            <p:nvCxnSpPr>
              <p:cNvPr id="39" name="Прямая соединительная линия 38">
                <a:extLst>
                  <a:ext uri="{FF2B5EF4-FFF2-40B4-BE49-F238E27FC236}">
                    <a16:creationId xmlns:a16="http://schemas.microsoft.com/office/drawing/2014/main" id="{78C376CD-BBA1-41A6-9C40-F8DB72D01C1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050869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4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>
                <a:extLst>
                  <a:ext uri="{FF2B5EF4-FFF2-40B4-BE49-F238E27FC236}">
                    <a16:creationId xmlns:a16="http://schemas.microsoft.com/office/drawing/2014/main" id="{9272E022-290E-441A-88A8-2536D98961E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228207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4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>
                <a:extLst>
                  <a:ext uri="{FF2B5EF4-FFF2-40B4-BE49-F238E27FC236}">
                    <a16:creationId xmlns:a16="http://schemas.microsoft.com/office/drawing/2014/main" id="{6B1DC3CB-1520-4FA0-A809-7D82D9AB842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335" y="2402774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4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5" name="Группа 44">
            <a:extLst>
              <a:ext uri="{FF2B5EF4-FFF2-40B4-BE49-F238E27FC236}">
                <a16:creationId xmlns:a16="http://schemas.microsoft.com/office/drawing/2014/main" id="{7647B827-742E-4C19-841C-4D8939B575CA}"/>
              </a:ext>
            </a:extLst>
          </p:cNvPr>
          <p:cNvGrpSpPr/>
          <p:nvPr/>
        </p:nvGrpSpPr>
        <p:grpSpPr>
          <a:xfrm>
            <a:off x="4585089" y="307167"/>
            <a:ext cx="3025283" cy="5050970"/>
            <a:chOff x="505097" y="1158240"/>
            <a:chExt cx="3025283" cy="5050970"/>
          </a:xfrm>
        </p:grpSpPr>
        <p:sp>
          <p:nvSpPr>
            <p:cNvPr id="46" name="Прямоугольник: скругленные углы 45">
              <a:extLst>
                <a:ext uri="{FF2B5EF4-FFF2-40B4-BE49-F238E27FC236}">
                  <a16:creationId xmlns:a16="http://schemas.microsoft.com/office/drawing/2014/main" id="{D764E006-1B97-4659-A66F-E5D1BBF4ACFE}"/>
                </a:ext>
              </a:extLst>
            </p:cNvPr>
            <p:cNvSpPr/>
            <p:nvPr/>
          </p:nvSpPr>
          <p:spPr>
            <a:xfrm>
              <a:off x="505098" y="1158240"/>
              <a:ext cx="3025282" cy="870857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7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ahnschrift SemiBold Condensed" panose="020B0502040204020203" pitchFamily="34" charset="0"/>
                </a:rPr>
                <a:t>СПОСОБ №2</a:t>
              </a:r>
            </a:p>
          </p:txBody>
        </p:sp>
        <p:sp>
          <p:nvSpPr>
            <p:cNvPr id="47" name="Прямоугольник: скругленные углы 46">
              <a:extLst>
                <a:ext uri="{FF2B5EF4-FFF2-40B4-BE49-F238E27FC236}">
                  <a16:creationId xmlns:a16="http://schemas.microsoft.com/office/drawing/2014/main" id="{4728E2E4-9AAC-4751-A1E6-B3C352498C25}"/>
                </a:ext>
              </a:extLst>
            </p:cNvPr>
            <p:cNvSpPr/>
            <p:nvPr/>
          </p:nvSpPr>
          <p:spPr>
            <a:xfrm>
              <a:off x="505097" y="2582091"/>
              <a:ext cx="3025282" cy="3627119"/>
            </a:xfrm>
            <a:prstGeom prst="roundRect">
              <a:avLst/>
            </a:prstGeom>
            <a:solidFill>
              <a:schemeClr val="bg2">
                <a:lumMod val="7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>
                  <a:solidFill>
                    <a:schemeClr val="bg1"/>
                  </a:solidFill>
                  <a:latin typeface="Bahnschrift SemiBold Condensed" panose="020B0502040204020203" pitchFamily="34" charset="0"/>
                </a:rPr>
                <a:t>ДВИЖЕНИЕ ПО ССЫЛКАМ </a:t>
              </a:r>
            </a:p>
          </p:txBody>
        </p:sp>
        <p:grpSp>
          <p:nvGrpSpPr>
            <p:cNvPr id="48" name="Группа 47">
              <a:extLst>
                <a:ext uri="{FF2B5EF4-FFF2-40B4-BE49-F238E27FC236}">
                  <a16:creationId xmlns:a16="http://schemas.microsoft.com/office/drawing/2014/main" id="{FA7A26A7-6149-41D9-B128-230E66D53FA9}"/>
                </a:ext>
              </a:extLst>
            </p:cNvPr>
            <p:cNvGrpSpPr/>
            <p:nvPr/>
          </p:nvGrpSpPr>
          <p:grpSpPr>
            <a:xfrm>
              <a:off x="1064622" y="2052254"/>
              <a:ext cx="396" cy="495596"/>
              <a:chOff x="844335" y="2050869"/>
              <a:chExt cx="396" cy="495596"/>
            </a:xfrm>
          </p:grpSpPr>
          <p:cxnSp>
            <p:nvCxnSpPr>
              <p:cNvPr id="53" name="Прямая соединительная линия 52">
                <a:extLst>
                  <a:ext uri="{FF2B5EF4-FFF2-40B4-BE49-F238E27FC236}">
                    <a16:creationId xmlns:a16="http://schemas.microsoft.com/office/drawing/2014/main" id="{1152BEA5-5406-42DE-B622-9E19D189A31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050869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Прямая соединительная линия 53">
                <a:extLst>
                  <a:ext uri="{FF2B5EF4-FFF2-40B4-BE49-F238E27FC236}">
                    <a16:creationId xmlns:a16="http://schemas.microsoft.com/office/drawing/2014/main" id="{115ABA08-3E41-4FF6-8724-F6C053D55D1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228207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Прямая соединительная линия 54">
                <a:extLst>
                  <a:ext uri="{FF2B5EF4-FFF2-40B4-BE49-F238E27FC236}">
                    <a16:creationId xmlns:a16="http://schemas.microsoft.com/office/drawing/2014/main" id="{429C41EC-128D-420A-8167-CA11F26060A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335" y="2402774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9" name="Группа 48">
              <a:extLst>
                <a:ext uri="{FF2B5EF4-FFF2-40B4-BE49-F238E27FC236}">
                  <a16:creationId xmlns:a16="http://schemas.microsoft.com/office/drawing/2014/main" id="{54601DCC-212B-4A6A-B85A-815128368238}"/>
                </a:ext>
              </a:extLst>
            </p:cNvPr>
            <p:cNvGrpSpPr/>
            <p:nvPr/>
          </p:nvGrpSpPr>
          <p:grpSpPr>
            <a:xfrm>
              <a:off x="3031545" y="2063338"/>
              <a:ext cx="396" cy="495596"/>
              <a:chOff x="844335" y="2050869"/>
              <a:chExt cx="396" cy="495596"/>
            </a:xfrm>
          </p:grpSpPr>
          <p:cxnSp>
            <p:nvCxnSpPr>
              <p:cNvPr id="50" name="Прямая соединительная линия 49">
                <a:extLst>
                  <a:ext uri="{FF2B5EF4-FFF2-40B4-BE49-F238E27FC236}">
                    <a16:creationId xmlns:a16="http://schemas.microsoft.com/office/drawing/2014/main" id="{03A85350-2150-453D-A1FB-CE4A8DCCCF4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050869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Прямая соединительная линия 50">
                <a:extLst>
                  <a:ext uri="{FF2B5EF4-FFF2-40B4-BE49-F238E27FC236}">
                    <a16:creationId xmlns:a16="http://schemas.microsoft.com/office/drawing/2014/main" id="{8D01A8B4-CC43-4C5B-B383-5F98C9D9FC0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228207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Прямая соединительная линия 51">
                <a:extLst>
                  <a:ext uri="{FF2B5EF4-FFF2-40B4-BE49-F238E27FC236}">
                    <a16:creationId xmlns:a16="http://schemas.microsoft.com/office/drawing/2014/main" id="{2B6E77F9-A4ED-4099-A2A3-B9647608AB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335" y="2402774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868153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icture background">
            <a:extLst>
              <a:ext uri="{FF2B5EF4-FFF2-40B4-BE49-F238E27FC236}">
                <a16:creationId xmlns:a16="http://schemas.microsoft.com/office/drawing/2014/main" id="{7EDDDCD4-ED5D-4093-A98F-4CBE959F32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3360"/>
            <a:ext cx="12192000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Группа 21">
            <a:extLst>
              <a:ext uri="{FF2B5EF4-FFF2-40B4-BE49-F238E27FC236}">
                <a16:creationId xmlns:a16="http://schemas.microsoft.com/office/drawing/2014/main" id="{21B2D636-8160-42EE-9E3E-D19300E5A00C}"/>
              </a:ext>
            </a:extLst>
          </p:cNvPr>
          <p:cNvGrpSpPr/>
          <p:nvPr/>
        </p:nvGrpSpPr>
        <p:grpSpPr>
          <a:xfrm>
            <a:off x="485425" y="307167"/>
            <a:ext cx="3025283" cy="5050970"/>
            <a:chOff x="505097" y="1158240"/>
            <a:chExt cx="3025283" cy="5050970"/>
          </a:xfrm>
        </p:grpSpPr>
        <p:sp>
          <p:nvSpPr>
            <p:cNvPr id="4" name="Прямоугольник: скругленные углы 3">
              <a:extLst>
                <a:ext uri="{FF2B5EF4-FFF2-40B4-BE49-F238E27FC236}">
                  <a16:creationId xmlns:a16="http://schemas.microsoft.com/office/drawing/2014/main" id="{AC425BAE-9903-4D76-BB1B-0B48BC8C13C1}"/>
                </a:ext>
              </a:extLst>
            </p:cNvPr>
            <p:cNvSpPr/>
            <p:nvPr/>
          </p:nvSpPr>
          <p:spPr>
            <a:xfrm>
              <a:off x="505098" y="1158240"/>
              <a:ext cx="3025282" cy="870857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75000"/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>
                  <a:solidFill>
                    <a:schemeClr val="bg1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ahnschrift SemiBold Condensed" panose="020B0502040204020203" pitchFamily="34" charset="0"/>
                </a:rPr>
                <a:t>СПОСОБ №1</a:t>
              </a:r>
            </a:p>
          </p:txBody>
        </p:sp>
        <p:sp>
          <p:nvSpPr>
            <p:cNvPr id="5" name="Прямоугольник: скругленные углы 4">
              <a:extLst>
                <a:ext uri="{FF2B5EF4-FFF2-40B4-BE49-F238E27FC236}">
                  <a16:creationId xmlns:a16="http://schemas.microsoft.com/office/drawing/2014/main" id="{B3EA938B-839C-4649-A0C8-2F9463670C9D}"/>
                </a:ext>
              </a:extLst>
            </p:cNvPr>
            <p:cNvSpPr/>
            <p:nvPr/>
          </p:nvSpPr>
          <p:spPr>
            <a:xfrm>
              <a:off x="505097" y="2582091"/>
              <a:ext cx="3025282" cy="3627119"/>
            </a:xfrm>
            <a:prstGeom prst="roundRect">
              <a:avLst/>
            </a:prstGeom>
            <a:solidFill>
              <a:schemeClr val="bg2">
                <a:lumMod val="75000"/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>
                  <a:solidFill>
                    <a:schemeClr val="bg1">
                      <a:lumMod val="75000"/>
                    </a:schemeClr>
                  </a:solidFill>
                  <a:latin typeface="Bahnschrift SemiBold Condensed" panose="020B0502040204020203" pitchFamily="34" charset="0"/>
                </a:rPr>
                <a:t>УКАЗАНИЕ АДРЕСА СТРАНИЦЫ</a:t>
              </a:r>
            </a:p>
          </p:txBody>
        </p:sp>
        <p:grpSp>
          <p:nvGrpSpPr>
            <p:cNvPr id="17" name="Группа 16">
              <a:extLst>
                <a:ext uri="{FF2B5EF4-FFF2-40B4-BE49-F238E27FC236}">
                  <a16:creationId xmlns:a16="http://schemas.microsoft.com/office/drawing/2014/main" id="{145099A1-FA88-4B49-ACFF-828C07F483B7}"/>
                </a:ext>
              </a:extLst>
            </p:cNvPr>
            <p:cNvGrpSpPr/>
            <p:nvPr/>
          </p:nvGrpSpPr>
          <p:grpSpPr>
            <a:xfrm>
              <a:off x="1064622" y="2052254"/>
              <a:ext cx="396" cy="495596"/>
              <a:chOff x="844335" y="2050869"/>
              <a:chExt cx="396" cy="495596"/>
            </a:xfrm>
          </p:grpSpPr>
          <p:cxnSp>
            <p:nvCxnSpPr>
              <p:cNvPr id="7" name="Прямая соединительная линия 6">
                <a:extLst>
                  <a:ext uri="{FF2B5EF4-FFF2-40B4-BE49-F238E27FC236}">
                    <a16:creationId xmlns:a16="http://schemas.microsoft.com/office/drawing/2014/main" id="{694F752B-724C-4461-86D1-C90A37970B5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050869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4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Прямая соединительная линия 14">
                <a:extLst>
                  <a:ext uri="{FF2B5EF4-FFF2-40B4-BE49-F238E27FC236}">
                    <a16:creationId xmlns:a16="http://schemas.microsoft.com/office/drawing/2014/main" id="{98AFE7F5-62DE-4296-866D-E37563678F7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228207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4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Прямая соединительная линия 15">
                <a:extLst>
                  <a:ext uri="{FF2B5EF4-FFF2-40B4-BE49-F238E27FC236}">
                    <a16:creationId xmlns:a16="http://schemas.microsoft.com/office/drawing/2014/main" id="{7DBBC876-9665-424A-9AC2-1F00111C589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335" y="2402774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4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Группа 17">
              <a:extLst>
                <a:ext uri="{FF2B5EF4-FFF2-40B4-BE49-F238E27FC236}">
                  <a16:creationId xmlns:a16="http://schemas.microsoft.com/office/drawing/2014/main" id="{B312C061-C1E2-42A0-9DC1-D348F0A63A68}"/>
                </a:ext>
              </a:extLst>
            </p:cNvPr>
            <p:cNvGrpSpPr/>
            <p:nvPr/>
          </p:nvGrpSpPr>
          <p:grpSpPr>
            <a:xfrm>
              <a:off x="3031545" y="2063338"/>
              <a:ext cx="396" cy="495596"/>
              <a:chOff x="844335" y="2050869"/>
              <a:chExt cx="396" cy="495596"/>
            </a:xfrm>
          </p:grpSpPr>
          <p:cxnSp>
            <p:nvCxnSpPr>
              <p:cNvPr id="19" name="Прямая соединительная линия 18">
                <a:extLst>
                  <a:ext uri="{FF2B5EF4-FFF2-40B4-BE49-F238E27FC236}">
                    <a16:creationId xmlns:a16="http://schemas.microsoft.com/office/drawing/2014/main" id="{8FB50BF3-A413-4DF1-8564-290A7A9BA64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050869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4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Прямая соединительная линия 19">
                <a:extLst>
                  <a:ext uri="{FF2B5EF4-FFF2-40B4-BE49-F238E27FC236}">
                    <a16:creationId xmlns:a16="http://schemas.microsoft.com/office/drawing/2014/main" id="{C7CAB697-BFBC-4299-AD9D-C18CE2E4D69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228207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4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Прямая соединительная линия 20">
                <a:extLst>
                  <a:ext uri="{FF2B5EF4-FFF2-40B4-BE49-F238E27FC236}">
                    <a16:creationId xmlns:a16="http://schemas.microsoft.com/office/drawing/2014/main" id="{F61FF258-F1D6-47D0-8F7A-3C73B6BF738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335" y="2402774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4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365FCE14-4BAB-4E0D-8DD4-EE09CEFD00DF}"/>
              </a:ext>
            </a:extLst>
          </p:cNvPr>
          <p:cNvGrpSpPr/>
          <p:nvPr/>
        </p:nvGrpSpPr>
        <p:grpSpPr>
          <a:xfrm>
            <a:off x="4585089" y="307167"/>
            <a:ext cx="3025283" cy="5050970"/>
            <a:chOff x="505097" y="1158240"/>
            <a:chExt cx="3025283" cy="5050970"/>
          </a:xfrm>
        </p:grpSpPr>
        <p:sp>
          <p:nvSpPr>
            <p:cNvPr id="24" name="Прямоугольник: скругленные углы 23">
              <a:extLst>
                <a:ext uri="{FF2B5EF4-FFF2-40B4-BE49-F238E27FC236}">
                  <a16:creationId xmlns:a16="http://schemas.microsoft.com/office/drawing/2014/main" id="{5BA704CE-327C-4A98-9390-374584473138}"/>
                </a:ext>
              </a:extLst>
            </p:cNvPr>
            <p:cNvSpPr/>
            <p:nvPr/>
          </p:nvSpPr>
          <p:spPr>
            <a:xfrm>
              <a:off x="505098" y="1158240"/>
              <a:ext cx="3025282" cy="870857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75000"/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>
                  <a:solidFill>
                    <a:schemeClr val="bg1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ahnschrift SemiBold Condensed" panose="020B0502040204020203" pitchFamily="34" charset="0"/>
                </a:rPr>
                <a:t>СПОСОБ №2</a:t>
              </a:r>
            </a:p>
          </p:txBody>
        </p:sp>
        <p:sp>
          <p:nvSpPr>
            <p:cNvPr id="25" name="Прямоугольник: скругленные углы 24">
              <a:extLst>
                <a:ext uri="{FF2B5EF4-FFF2-40B4-BE49-F238E27FC236}">
                  <a16:creationId xmlns:a16="http://schemas.microsoft.com/office/drawing/2014/main" id="{439E91CC-569C-4F7A-8722-2B4FA83C2675}"/>
                </a:ext>
              </a:extLst>
            </p:cNvPr>
            <p:cNvSpPr/>
            <p:nvPr/>
          </p:nvSpPr>
          <p:spPr>
            <a:xfrm>
              <a:off x="505097" y="2582091"/>
              <a:ext cx="3025282" cy="3627119"/>
            </a:xfrm>
            <a:prstGeom prst="roundRect">
              <a:avLst/>
            </a:prstGeom>
            <a:solidFill>
              <a:schemeClr val="bg2">
                <a:lumMod val="75000"/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>
                  <a:solidFill>
                    <a:schemeClr val="bg1">
                      <a:lumMod val="75000"/>
                    </a:schemeClr>
                  </a:solidFill>
                  <a:latin typeface="Bahnschrift SemiBold Condensed" panose="020B0502040204020203" pitchFamily="34" charset="0"/>
                </a:rPr>
                <a:t>ДВИЖЕНИЕ ПО ССЫЛКАМ </a:t>
              </a:r>
            </a:p>
          </p:txBody>
        </p:sp>
        <p:grpSp>
          <p:nvGrpSpPr>
            <p:cNvPr id="26" name="Группа 25">
              <a:extLst>
                <a:ext uri="{FF2B5EF4-FFF2-40B4-BE49-F238E27FC236}">
                  <a16:creationId xmlns:a16="http://schemas.microsoft.com/office/drawing/2014/main" id="{82CE04E1-4CA9-4A18-BC65-AD98F156A014}"/>
                </a:ext>
              </a:extLst>
            </p:cNvPr>
            <p:cNvGrpSpPr/>
            <p:nvPr/>
          </p:nvGrpSpPr>
          <p:grpSpPr>
            <a:xfrm>
              <a:off x="1064622" y="2052254"/>
              <a:ext cx="396" cy="495596"/>
              <a:chOff x="844335" y="2050869"/>
              <a:chExt cx="396" cy="495596"/>
            </a:xfrm>
          </p:grpSpPr>
          <p:cxnSp>
            <p:nvCxnSpPr>
              <p:cNvPr id="31" name="Прямая соединительная линия 30">
                <a:extLst>
                  <a:ext uri="{FF2B5EF4-FFF2-40B4-BE49-F238E27FC236}">
                    <a16:creationId xmlns:a16="http://schemas.microsoft.com/office/drawing/2014/main" id="{0A3C5227-B89B-4B74-AFD3-A7B7E9F1189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050869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4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Прямая соединительная линия 31">
                <a:extLst>
                  <a:ext uri="{FF2B5EF4-FFF2-40B4-BE49-F238E27FC236}">
                    <a16:creationId xmlns:a16="http://schemas.microsoft.com/office/drawing/2014/main" id="{FE1C4C86-C826-4396-BD7E-B22839BC29F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228207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4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Прямая соединительная линия 32">
                <a:extLst>
                  <a:ext uri="{FF2B5EF4-FFF2-40B4-BE49-F238E27FC236}">
                    <a16:creationId xmlns:a16="http://schemas.microsoft.com/office/drawing/2014/main" id="{B527E329-121F-4870-8220-28EA2074BD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335" y="2402774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4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Группа 26">
              <a:extLst>
                <a:ext uri="{FF2B5EF4-FFF2-40B4-BE49-F238E27FC236}">
                  <a16:creationId xmlns:a16="http://schemas.microsoft.com/office/drawing/2014/main" id="{145389FB-C454-4177-9698-AE69FF91206C}"/>
                </a:ext>
              </a:extLst>
            </p:cNvPr>
            <p:cNvGrpSpPr/>
            <p:nvPr/>
          </p:nvGrpSpPr>
          <p:grpSpPr>
            <a:xfrm>
              <a:off x="3031545" y="2063338"/>
              <a:ext cx="396" cy="495596"/>
              <a:chOff x="844335" y="2050869"/>
              <a:chExt cx="396" cy="495596"/>
            </a:xfrm>
          </p:grpSpPr>
          <p:cxnSp>
            <p:nvCxnSpPr>
              <p:cNvPr id="28" name="Прямая соединительная линия 27">
                <a:extLst>
                  <a:ext uri="{FF2B5EF4-FFF2-40B4-BE49-F238E27FC236}">
                    <a16:creationId xmlns:a16="http://schemas.microsoft.com/office/drawing/2014/main" id="{DB264BC7-DD47-4EB4-801D-B1B189B762C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050869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4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Прямая соединительная линия 28">
                <a:extLst>
                  <a:ext uri="{FF2B5EF4-FFF2-40B4-BE49-F238E27FC236}">
                    <a16:creationId xmlns:a16="http://schemas.microsoft.com/office/drawing/2014/main" id="{99609A89-E659-4864-97FB-F114173B779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228207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4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Прямая соединительная линия 29">
                <a:extLst>
                  <a:ext uri="{FF2B5EF4-FFF2-40B4-BE49-F238E27FC236}">
                    <a16:creationId xmlns:a16="http://schemas.microsoft.com/office/drawing/2014/main" id="{971D5228-D4F7-4526-AE67-77015007C43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335" y="2402774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4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5" name="Группа 44">
            <a:extLst>
              <a:ext uri="{FF2B5EF4-FFF2-40B4-BE49-F238E27FC236}">
                <a16:creationId xmlns:a16="http://schemas.microsoft.com/office/drawing/2014/main" id="{8F164424-A750-4D60-BE25-D8720FE4CAE6}"/>
              </a:ext>
            </a:extLst>
          </p:cNvPr>
          <p:cNvGrpSpPr/>
          <p:nvPr/>
        </p:nvGrpSpPr>
        <p:grpSpPr>
          <a:xfrm>
            <a:off x="8689783" y="307167"/>
            <a:ext cx="3025283" cy="5050970"/>
            <a:chOff x="505097" y="1158240"/>
            <a:chExt cx="3025283" cy="5050970"/>
          </a:xfrm>
        </p:grpSpPr>
        <p:sp>
          <p:nvSpPr>
            <p:cNvPr id="46" name="Прямоугольник: скругленные углы 45">
              <a:extLst>
                <a:ext uri="{FF2B5EF4-FFF2-40B4-BE49-F238E27FC236}">
                  <a16:creationId xmlns:a16="http://schemas.microsoft.com/office/drawing/2014/main" id="{DB724AF2-C0C2-43DB-95D5-F931D6C7506F}"/>
                </a:ext>
              </a:extLst>
            </p:cNvPr>
            <p:cNvSpPr/>
            <p:nvPr/>
          </p:nvSpPr>
          <p:spPr>
            <a:xfrm>
              <a:off x="505098" y="1158240"/>
              <a:ext cx="3025282" cy="870857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7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ahnschrift SemiBold Condensed" panose="020B0502040204020203" pitchFamily="34" charset="0"/>
                </a:rPr>
                <a:t>СПОСОБ №3</a:t>
              </a:r>
            </a:p>
          </p:txBody>
        </p:sp>
        <p:sp>
          <p:nvSpPr>
            <p:cNvPr id="47" name="Прямоугольник: скругленные углы 46">
              <a:extLst>
                <a:ext uri="{FF2B5EF4-FFF2-40B4-BE49-F238E27FC236}">
                  <a16:creationId xmlns:a16="http://schemas.microsoft.com/office/drawing/2014/main" id="{C4996DB0-CACC-4E98-8C02-F3F612833FF9}"/>
                </a:ext>
              </a:extLst>
            </p:cNvPr>
            <p:cNvSpPr/>
            <p:nvPr/>
          </p:nvSpPr>
          <p:spPr>
            <a:xfrm>
              <a:off x="505097" y="2582091"/>
              <a:ext cx="3025282" cy="3627119"/>
            </a:xfrm>
            <a:prstGeom prst="roundRect">
              <a:avLst/>
            </a:prstGeom>
            <a:solidFill>
              <a:schemeClr val="bg2">
                <a:lumMod val="7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>
                  <a:solidFill>
                    <a:schemeClr val="bg1"/>
                  </a:solidFill>
                  <a:latin typeface="Bahnschrift SemiBold Condensed" panose="020B0502040204020203" pitchFamily="34" charset="0"/>
                </a:rPr>
                <a:t>ЗАПРОСЫ</a:t>
              </a:r>
            </a:p>
            <a:p>
              <a:pPr algn="ctr"/>
              <a:r>
                <a:rPr lang="ru-RU" sz="4800" b="1" dirty="0">
                  <a:solidFill>
                    <a:schemeClr val="bg1"/>
                  </a:solidFill>
                  <a:latin typeface="Bahnschrift SemiBold Condensed" panose="020B0502040204020203" pitchFamily="34" charset="0"/>
                </a:rPr>
                <a:t>К НЕЙРОСЕТИ</a:t>
              </a:r>
            </a:p>
          </p:txBody>
        </p:sp>
        <p:grpSp>
          <p:nvGrpSpPr>
            <p:cNvPr id="48" name="Группа 47">
              <a:extLst>
                <a:ext uri="{FF2B5EF4-FFF2-40B4-BE49-F238E27FC236}">
                  <a16:creationId xmlns:a16="http://schemas.microsoft.com/office/drawing/2014/main" id="{95494E28-1E85-4818-B5FB-7A383116C3EC}"/>
                </a:ext>
              </a:extLst>
            </p:cNvPr>
            <p:cNvGrpSpPr/>
            <p:nvPr/>
          </p:nvGrpSpPr>
          <p:grpSpPr>
            <a:xfrm>
              <a:off x="1064622" y="2052254"/>
              <a:ext cx="396" cy="495596"/>
              <a:chOff x="844335" y="2050869"/>
              <a:chExt cx="396" cy="495596"/>
            </a:xfrm>
          </p:grpSpPr>
          <p:cxnSp>
            <p:nvCxnSpPr>
              <p:cNvPr id="53" name="Прямая соединительная линия 52">
                <a:extLst>
                  <a:ext uri="{FF2B5EF4-FFF2-40B4-BE49-F238E27FC236}">
                    <a16:creationId xmlns:a16="http://schemas.microsoft.com/office/drawing/2014/main" id="{765F4FE7-54F8-451C-918C-32FC66DBF0A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050869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Прямая соединительная линия 53">
                <a:extLst>
                  <a:ext uri="{FF2B5EF4-FFF2-40B4-BE49-F238E27FC236}">
                    <a16:creationId xmlns:a16="http://schemas.microsoft.com/office/drawing/2014/main" id="{2283A8AB-3B90-4E50-BFD8-88AED67917E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228207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Прямая соединительная линия 54">
                <a:extLst>
                  <a:ext uri="{FF2B5EF4-FFF2-40B4-BE49-F238E27FC236}">
                    <a16:creationId xmlns:a16="http://schemas.microsoft.com/office/drawing/2014/main" id="{80B4C947-6CB4-421F-A004-9FFBCC0AB54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335" y="2402774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9" name="Группа 48">
              <a:extLst>
                <a:ext uri="{FF2B5EF4-FFF2-40B4-BE49-F238E27FC236}">
                  <a16:creationId xmlns:a16="http://schemas.microsoft.com/office/drawing/2014/main" id="{C88BB697-3213-4146-9AEA-3F6E142B176B}"/>
                </a:ext>
              </a:extLst>
            </p:cNvPr>
            <p:cNvGrpSpPr/>
            <p:nvPr/>
          </p:nvGrpSpPr>
          <p:grpSpPr>
            <a:xfrm>
              <a:off x="3031545" y="2063338"/>
              <a:ext cx="396" cy="495596"/>
              <a:chOff x="844335" y="2050869"/>
              <a:chExt cx="396" cy="495596"/>
            </a:xfrm>
          </p:grpSpPr>
          <p:cxnSp>
            <p:nvCxnSpPr>
              <p:cNvPr id="50" name="Прямая соединительная линия 49">
                <a:extLst>
                  <a:ext uri="{FF2B5EF4-FFF2-40B4-BE49-F238E27FC236}">
                    <a16:creationId xmlns:a16="http://schemas.microsoft.com/office/drawing/2014/main" id="{93F83A35-B9AE-4A4F-BF47-475C0C57830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050869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Прямая соединительная линия 50">
                <a:extLst>
                  <a:ext uri="{FF2B5EF4-FFF2-40B4-BE49-F238E27FC236}">
                    <a16:creationId xmlns:a16="http://schemas.microsoft.com/office/drawing/2014/main" id="{8F95A513-0FAE-41A6-9C0D-DFA0A2DAD9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228207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Прямая соединительная линия 51">
                <a:extLst>
                  <a:ext uri="{FF2B5EF4-FFF2-40B4-BE49-F238E27FC236}">
                    <a16:creationId xmlns:a16="http://schemas.microsoft.com/office/drawing/2014/main" id="{2DD770D9-E540-49BF-BA83-D8E14CF84B3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335" y="2402774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2080762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icture background">
            <a:extLst>
              <a:ext uri="{FF2B5EF4-FFF2-40B4-BE49-F238E27FC236}">
                <a16:creationId xmlns:a16="http://schemas.microsoft.com/office/drawing/2014/main" id="{7EDDDCD4-ED5D-4093-A98F-4CBE959F32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3360"/>
            <a:ext cx="12192000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Группа 21">
            <a:extLst>
              <a:ext uri="{FF2B5EF4-FFF2-40B4-BE49-F238E27FC236}">
                <a16:creationId xmlns:a16="http://schemas.microsoft.com/office/drawing/2014/main" id="{21B2D636-8160-42EE-9E3E-D19300E5A00C}"/>
              </a:ext>
            </a:extLst>
          </p:cNvPr>
          <p:cNvGrpSpPr/>
          <p:nvPr/>
        </p:nvGrpSpPr>
        <p:grpSpPr>
          <a:xfrm>
            <a:off x="485425" y="307167"/>
            <a:ext cx="3025283" cy="5050970"/>
            <a:chOff x="505097" y="1158240"/>
            <a:chExt cx="3025283" cy="5050970"/>
          </a:xfrm>
        </p:grpSpPr>
        <p:sp>
          <p:nvSpPr>
            <p:cNvPr id="4" name="Прямоугольник: скругленные углы 3">
              <a:extLst>
                <a:ext uri="{FF2B5EF4-FFF2-40B4-BE49-F238E27FC236}">
                  <a16:creationId xmlns:a16="http://schemas.microsoft.com/office/drawing/2014/main" id="{AC425BAE-9903-4D76-BB1B-0B48BC8C13C1}"/>
                </a:ext>
              </a:extLst>
            </p:cNvPr>
            <p:cNvSpPr/>
            <p:nvPr/>
          </p:nvSpPr>
          <p:spPr>
            <a:xfrm>
              <a:off x="505098" y="1158240"/>
              <a:ext cx="3025282" cy="870857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7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ahnschrift SemiBold Condensed" panose="020B0502040204020203" pitchFamily="34" charset="0"/>
                </a:rPr>
                <a:t>СПОСОБ №1</a:t>
              </a:r>
            </a:p>
          </p:txBody>
        </p:sp>
        <p:sp>
          <p:nvSpPr>
            <p:cNvPr id="5" name="Прямоугольник: скругленные углы 4">
              <a:extLst>
                <a:ext uri="{FF2B5EF4-FFF2-40B4-BE49-F238E27FC236}">
                  <a16:creationId xmlns:a16="http://schemas.microsoft.com/office/drawing/2014/main" id="{B3EA938B-839C-4649-A0C8-2F9463670C9D}"/>
                </a:ext>
              </a:extLst>
            </p:cNvPr>
            <p:cNvSpPr/>
            <p:nvPr/>
          </p:nvSpPr>
          <p:spPr>
            <a:xfrm>
              <a:off x="505097" y="2582091"/>
              <a:ext cx="3025282" cy="3627119"/>
            </a:xfrm>
            <a:prstGeom prst="roundRect">
              <a:avLst/>
            </a:prstGeom>
            <a:solidFill>
              <a:schemeClr val="bg2">
                <a:lumMod val="7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>
                  <a:solidFill>
                    <a:schemeClr val="bg1"/>
                  </a:solidFill>
                  <a:latin typeface="Bahnschrift SemiBold Condensed" panose="020B0502040204020203" pitchFamily="34" charset="0"/>
                </a:rPr>
                <a:t>УКАЗАНИЕ АДРЕСА СТРАНИЦЫ</a:t>
              </a:r>
            </a:p>
          </p:txBody>
        </p:sp>
        <p:grpSp>
          <p:nvGrpSpPr>
            <p:cNvPr id="17" name="Группа 16">
              <a:extLst>
                <a:ext uri="{FF2B5EF4-FFF2-40B4-BE49-F238E27FC236}">
                  <a16:creationId xmlns:a16="http://schemas.microsoft.com/office/drawing/2014/main" id="{145099A1-FA88-4B49-ACFF-828C07F483B7}"/>
                </a:ext>
              </a:extLst>
            </p:cNvPr>
            <p:cNvGrpSpPr/>
            <p:nvPr/>
          </p:nvGrpSpPr>
          <p:grpSpPr>
            <a:xfrm>
              <a:off x="1064622" y="2052254"/>
              <a:ext cx="396" cy="495596"/>
              <a:chOff x="844335" y="2050869"/>
              <a:chExt cx="396" cy="495596"/>
            </a:xfrm>
          </p:grpSpPr>
          <p:cxnSp>
            <p:nvCxnSpPr>
              <p:cNvPr id="7" name="Прямая соединительная линия 6">
                <a:extLst>
                  <a:ext uri="{FF2B5EF4-FFF2-40B4-BE49-F238E27FC236}">
                    <a16:creationId xmlns:a16="http://schemas.microsoft.com/office/drawing/2014/main" id="{694F752B-724C-4461-86D1-C90A37970B5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050869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Прямая соединительная линия 14">
                <a:extLst>
                  <a:ext uri="{FF2B5EF4-FFF2-40B4-BE49-F238E27FC236}">
                    <a16:creationId xmlns:a16="http://schemas.microsoft.com/office/drawing/2014/main" id="{98AFE7F5-62DE-4296-866D-E37563678F7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228207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Прямая соединительная линия 15">
                <a:extLst>
                  <a:ext uri="{FF2B5EF4-FFF2-40B4-BE49-F238E27FC236}">
                    <a16:creationId xmlns:a16="http://schemas.microsoft.com/office/drawing/2014/main" id="{7DBBC876-9665-424A-9AC2-1F00111C589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335" y="2402774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Группа 17">
              <a:extLst>
                <a:ext uri="{FF2B5EF4-FFF2-40B4-BE49-F238E27FC236}">
                  <a16:creationId xmlns:a16="http://schemas.microsoft.com/office/drawing/2014/main" id="{B312C061-C1E2-42A0-9DC1-D348F0A63A68}"/>
                </a:ext>
              </a:extLst>
            </p:cNvPr>
            <p:cNvGrpSpPr/>
            <p:nvPr/>
          </p:nvGrpSpPr>
          <p:grpSpPr>
            <a:xfrm>
              <a:off x="3031545" y="2063338"/>
              <a:ext cx="396" cy="495596"/>
              <a:chOff x="844335" y="2050869"/>
              <a:chExt cx="396" cy="495596"/>
            </a:xfrm>
          </p:grpSpPr>
          <p:cxnSp>
            <p:nvCxnSpPr>
              <p:cNvPr id="19" name="Прямая соединительная линия 18">
                <a:extLst>
                  <a:ext uri="{FF2B5EF4-FFF2-40B4-BE49-F238E27FC236}">
                    <a16:creationId xmlns:a16="http://schemas.microsoft.com/office/drawing/2014/main" id="{8FB50BF3-A413-4DF1-8564-290A7A9BA64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050869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Прямая соединительная линия 19">
                <a:extLst>
                  <a:ext uri="{FF2B5EF4-FFF2-40B4-BE49-F238E27FC236}">
                    <a16:creationId xmlns:a16="http://schemas.microsoft.com/office/drawing/2014/main" id="{C7CAB697-BFBC-4299-AD9D-C18CE2E4D69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228207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Прямая соединительная линия 20">
                <a:extLst>
                  <a:ext uri="{FF2B5EF4-FFF2-40B4-BE49-F238E27FC236}">
                    <a16:creationId xmlns:a16="http://schemas.microsoft.com/office/drawing/2014/main" id="{F61FF258-F1D6-47D0-8F7A-3C73B6BF738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335" y="2402774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365FCE14-4BAB-4E0D-8DD4-EE09CEFD00DF}"/>
              </a:ext>
            </a:extLst>
          </p:cNvPr>
          <p:cNvGrpSpPr/>
          <p:nvPr/>
        </p:nvGrpSpPr>
        <p:grpSpPr>
          <a:xfrm>
            <a:off x="4585089" y="307167"/>
            <a:ext cx="3025283" cy="5050970"/>
            <a:chOff x="505097" y="1158240"/>
            <a:chExt cx="3025283" cy="5050970"/>
          </a:xfrm>
        </p:grpSpPr>
        <p:sp>
          <p:nvSpPr>
            <p:cNvPr id="24" name="Прямоугольник: скругленные углы 23">
              <a:extLst>
                <a:ext uri="{FF2B5EF4-FFF2-40B4-BE49-F238E27FC236}">
                  <a16:creationId xmlns:a16="http://schemas.microsoft.com/office/drawing/2014/main" id="{5BA704CE-327C-4A98-9390-374584473138}"/>
                </a:ext>
              </a:extLst>
            </p:cNvPr>
            <p:cNvSpPr/>
            <p:nvPr/>
          </p:nvSpPr>
          <p:spPr>
            <a:xfrm>
              <a:off x="505098" y="1158240"/>
              <a:ext cx="3025282" cy="870857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7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ahnschrift SemiBold Condensed" panose="020B0502040204020203" pitchFamily="34" charset="0"/>
                </a:rPr>
                <a:t>СПОСОБ №2</a:t>
              </a:r>
            </a:p>
          </p:txBody>
        </p:sp>
        <p:sp>
          <p:nvSpPr>
            <p:cNvPr id="25" name="Прямоугольник: скругленные углы 24">
              <a:extLst>
                <a:ext uri="{FF2B5EF4-FFF2-40B4-BE49-F238E27FC236}">
                  <a16:creationId xmlns:a16="http://schemas.microsoft.com/office/drawing/2014/main" id="{439E91CC-569C-4F7A-8722-2B4FA83C2675}"/>
                </a:ext>
              </a:extLst>
            </p:cNvPr>
            <p:cNvSpPr/>
            <p:nvPr/>
          </p:nvSpPr>
          <p:spPr>
            <a:xfrm>
              <a:off x="505097" y="2582091"/>
              <a:ext cx="3025282" cy="3627119"/>
            </a:xfrm>
            <a:prstGeom prst="roundRect">
              <a:avLst/>
            </a:prstGeom>
            <a:solidFill>
              <a:schemeClr val="bg2">
                <a:lumMod val="7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>
                  <a:solidFill>
                    <a:schemeClr val="bg1"/>
                  </a:solidFill>
                  <a:latin typeface="Bahnschrift SemiBold Condensed" panose="020B0502040204020203" pitchFamily="34" charset="0"/>
                </a:rPr>
                <a:t>ДВИЖЕНИЕ ПО ССЫЛКАМ </a:t>
              </a:r>
            </a:p>
          </p:txBody>
        </p:sp>
        <p:grpSp>
          <p:nvGrpSpPr>
            <p:cNvPr id="26" name="Группа 25">
              <a:extLst>
                <a:ext uri="{FF2B5EF4-FFF2-40B4-BE49-F238E27FC236}">
                  <a16:creationId xmlns:a16="http://schemas.microsoft.com/office/drawing/2014/main" id="{82CE04E1-4CA9-4A18-BC65-AD98F156A014}"/>
                </a:ext>
              </a:extLst>
            </p:cNvPr>
            <p:cNvGrpSpPr/>
            <p:nvPr/>
          </p:nvGrpSpPr>
          <p:grpSpPr>
            <a:xfrm>
              <a:off x="1064622" y="2052254"/>
              <a:ext cx="396" cy="495596"/>
              <a:chOff x="844335" y="2050869"/>
              <a:chExt cx="396" cy="495596"/>
            </a:xfrm>
          </p:grpSpPr>
          <p:cxnSp>
            <p:nvCxnSpPr>
              <p:cNvPr id="31" name="Прямая соединительная линия 30">
                <a:extLst>
                  <a:ext uri="{FF2B5EF4-FFF2-40B4-BE49-F238E27FC236}">
                    <a16:creationId xmlns:a16="http://schemas.microsoft.com/office/drawing/2014/main" id="{0A3C5227-B89B-4B74-AFD3-A7B7E9F1189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050869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Прямая соединительная линия 31">
                <a:extLst>
                  <a:ext uri="{FF2B5EF4-FFF2-40B4-BE49-F238E27FC236}">
                    <a16:creationId xmlns:a16="http://schemas.microsoft.com/office/drawing/2014/main" id="{FE1C4C86-C826-4396-BD7E-B22839BC29F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228207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Прямая соединительная линия 32">
                <a:extLst>
                  <a:ext uri="{FF2B5EF4-FFF2-40B4-BE49-F238E27FC236}">
                    <a16:creationId xmlns:a16="http://schemas.microsoft.com/office/drawing/2014/main" id="{B527E329-121F-4870-8220-28EA2074BD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335" y="2402774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Группа 26">
              <a:extLst>
                <a:ext uri="{FF2B5EF4-FFF2-40B4-BE49-F238E27FC236}">
                  <a16:creationId xmlns:a16="http://schemas.microsoft.com/office/drawing/2014/main" id="{145389FB-C454-4177-9698-AE69FF91206C}"/>
                </a:ext>
              </a:extLst>
            </p:cNvPr>
            <p:cNvGrpSpPr/>
            <p:nvPr/>
          </p:nvGrpSpPr>
          <p:grpSpPr>
            <a:xfrm>
              <a:off x="3031545" y="2063338"/>
              <a:ext cx="396" cy="495596"/>
              <a:chOff x="844335" y="2050869"/>
              <a:chExt cx="396" cy="495596"/>
            </a:xfrm>
          </p:grpSpPr>
          <p:cxnSp>
            <p:nvCxnSpPr>
              <p:cNvPr id="28" name="Прямая соединительная линия 27">
                <a:extLst>
                  <a:ext uri="{FF2B5EF4-FFF2-40B4-BE49-F238E27FC236}">
                    <a16:creationId xmlns:a16="http://schemas.microsoft.com/office/drawing/2014/main" id="{DB264BC7-DD47-4EB4-801D-B1B189B762C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050869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Прямая соединительная линия 28">
                <a:extLst>
                  <a:ext uri="{FF2B5EF4-FFF2-40B4-BE49-F238E27FC236}">
                    <a16:creationId xmlns:a16="http://schemas.microsoft.com/office/drawing/2014/main" id="{99609A89-E659-4864-97FB-F114173B779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228207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Прямая соединительная линия 29">
                <a:extLst>
                  <a:ext uri="{FF2B5EF4-FFF2-40B4-BE49-F238E27FC236}">
                    <a16:creationId xmlns:a16="http://schemas.microsoft.com/office/drawing/2014/main" id="{971D5228-D4F7-4526-AE67-77015007C43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335" y="2402774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id="{8B145F07-ED65-426F-8F79-38A9F7F5A3C6}"/>
              </a:ext>
            </a:extLst>
          </p:cNvPr>
          <p:cNvGrpSpPr/>
          <p:nvPr/>
        </p:nvGrpSpPr>
        <p:grpSpPr>
          <a:xfrm>
            <a:off x="8689783" y="307167"/>
            <a:ext cx="3025283" cy="5050970"/>
            <a:chOff x="505097" y="1158240"/>
            <a:chExt cx="3025283" cy="5050970"/>
          </a:xfrm>
        </p:grpSpPr>
        <p:sp>
          <p:nvSpPr>
            <p:cNvPr id="35" name="Прямоугольник: скругленные углы 34">
              <a:extLst>
                <a:ext uri="{FF2B5EF4-FFF2-40B4-BE49-F238E27FC236}">
                  <a16:creationId xmlns:a16="http://schemas.microsoft.com/office/drawing/2014/main" id="{FD5E644D-2BFD-4C15-BE1B-6495FEA14A9E}"/>
                </a:ext>
              </a:extLst>
            </p:cNvPr>
            <p:cNvSpPr/>
            <p:nvPr/>
          </p:nvSpPr>
          <p:spPr>
            <a:xfrm>
              <a:off x="505098" y="1158240"/>
              <a:ext cx="3025282" cy="870857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7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ahnschrift SemiBold Condensed" panose="020B0502040204020203" pitchFamily="34" charset="0"/>
                </a:rPr>
                <a:t>СПОСОБ №3</a:t>
              </a:r>
            </a:p>
          </p:txBody>
        </p:sp>
        <p:sp>
          <p:nvSpPr>
            <p:cNvPr id="36" name="Прямоугольник: скругленные углы 35">
              <a:extLst>
                <a:ext uri="{FF2B5EF4-FFF2-40B4-BE49-F238E27FC236}">
                  <a16:creationId xmlns:a16="http://schemas.microsoft.com/office/drawing/2014/main" id="{E6576643-FA02-4244-9072-633A803BFE6F}"/>
                </a:ext>
              </a:extLst>
            </p:cNvPr>
            <p:cNvSpPr/>
            <p:nvPr/>
          </p:nvSpPr>
          <p:spPr>
            <a:xfrm>
              <a:off x="505097" y="2582091"/>
              <a:ext cx="3025282" cy="3627119"/>
            </a:xfrm>
            <a:prstGeom prst="roundRect">
              <a:avLst/>
            </a:prstGeom>
            <a:solidFill>
              <a:schemeClr val="bg2">
                <a:lumMod val="7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>
                  <a:solidFill>
                    <a:schemeClr val="bg1"/>
                  </a:solidFill>
                  <a:latin typeface="Bahnschrift SemiBold Condensed" panose="020B0502040204020203" pitchFamily="34" charset="0"/>
                </a:rPr>
                <a:t>ЗАПРОСЫ</a:t>
              </a:r>
            </a:p>
            <a:p>
              <a:pPr algn="ctr"/>
              <a:r>
                <a:rPr lang="ru-RU" sz="4800" b="1" dirty="0">
                  <a:solidFill>
                    <a:schemeClr val="bg1"/>
                  </a:solidFill>
                  <a:latin typeface="Bahnschrift SemiBold Condensed" panose="020B0502040204020203" pitchFamily="34" charset="0"/>
                </a:rPr>
                <a:t>К НЕЙРОСЕТИ</a:t>
              </a:r>
            </a:p>
          </p:txBody>
        </p:sp>
        <p:grpSp>
          <p:nvGrpSpPr>
            <p:cNvPr id="37" name="Группа 36">
              <a:extLst>
                <a:ext uri="{FF2B5EF4-FFF2-40B4-BE49-F238E27FC236}">
                  <a16:creationId xmlns:a16="http://schemas.microsoft.com/office/drawing/2014/main" id="{F0116DA7-0C9D-4CC6-8472-9A58F5C006F6}"/>
                </a:ext>
              </a:extLst>
            </p:cNvPr>
            <p:cNvGrpSpPr/>
            <p:nvPr/>
          </p:nvGrpSpPr>
          <p:grpSpPr>
            <a:xfrm>
              <a:off x="1064622" y="2052254"/>
              <a:ext cx="396" cy="495596"/>
              <a:chOff x="844335" y="2050869"/>
              <a:chExt cx="396" cy="495596"/>
            </a:xfrm>
          </p:grpSpPr>
          <p:cxnSp>
            <p:nvCxnSpPr>
              <p:cNvPr id="42" name="Прямая соединительная линия 41">
                <a:extLst>
                  <a:ext uri="{FF2B5EF4-FFF2-40B4-BE49-F238E27FC236}">
                    <a16:creationId xmlns:a16="http://schemas.microsoft.com/office/drawing/2014/main" id="{7BE74810-877C-4D85-B82A-2E28CCC74AB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050869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единительная линия 42">
                <a:extLst>
                  <a:ext uri="{FF2B5EF4-FFF2-40B4-BE49-F238E27FC236}">
                    <a16:creationId xmlns:a16="http://schemas.microsoft.com/office/drawing/2014/main" id="{00C778EF-6CA0-4425-8B87-7B2F2A3637D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228207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Прямая соединительная линия 43">
                <a:extLst>
                  <a:ext uri="{FF2B5EF4-FFF2-40B4-BE49-F238E27FC236}">
                    <a16:creationId xmlns:a16="http://schemas.microsoft.com/office/drawing/2014/main" id="{A0F0E147-E4CF-4B3B-A6FF-9CDA7FA86C4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335" y="2402774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" name="Группа 37">
              <a:extLst>
                <a:ext uri="{FF2B5EF4-FFF2-40B4-BE49-F238E27FC236}">
                  <a16:creationId xmlns:a16="http://schemas.microsoft.com/office/drawing/2014/main" id="{BD6908B6-7975-405E-B5FC-B3515D45BB59}"/>
                </a:ext>
              </a:extLst>
            </p:cNvPr>
            <p:cNvGrpSpPr/>
            <p:nvPr/>
          </p:nvGrpSpPr>
          <p:grpSpPr>
            <a:xfrm>
              <a:off x="3031545" y="2063338"/>
              <a:ext cx="396" cy="495596"/>
              <a:chOff x="844335" y="2050869"/>
              <a:chExt cx="396" cy="495596"/>
            </a:xfrm>
          </p:grpSpPr>
          <p:cxnSp>
            <p:nvCxnSpPr>
              <p:cNvPr id="39" name="Прямая соединительная линия 38">
                <a:extLst>
                  <a:ext uri="{FF2B5EF4-FFF2-40B4-BE49-F238E27FC236}">
                    <a16:creationId xmlns:a16="http://schemas.microsoft.com/office/drawing/2014/main" id="{78C376CD-BBA1-41A6-9C40-F8DB72D01C1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050869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>
                <a:extLst>
                  <a:ext uri="{FF2B5EF4-FFF2-40B4-BE49-F238E27FC236}">
                    <a16:creationId xmlns:a16="http://schemas.microsoft.com/office/drawing/2014/main" id="{9272E022-290E-441A-88A8-2536D98961E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731" y="2228207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>
                <a:extLst>
                  <a:ext uri="{FF2B5EF4-FFF2-40B4-BE49-F238E27FC236}">
                    <a16:creationId xmlns:a16="http://schemas.microsoft.com/office/drawing/2014/main" id="{6B1DC3CB-1520-4FA0-A809-7D82D9AB842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335" y="2402774"/>
                <a:ext cx="0" cy="143691"/>
              </a:xfrm>
              <a:prstGeom prst="line">
                <a:avLst/>
              </a:prstGeom>
              <a:ln w="28575">
                <a:solidFill>
                  <a:schemeClr val="bg2">
                    <a:lumMod val="50000"/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8134273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BF6DDC17-6C06-4BB9-9178-E1AE027C8F3D}"/>
              </a:ext>
            </a:extLst>
          </p:cNvPr>
          <p:cNvGrpSpPr/>
          <p:nvPr/>
        </p:nvGrpSpPr>
        <p:grpSpPr>
          <a:xfrm>
            <a:off x="-3230989" y="-72935"/>
            <a:ext cx="15527493" cy="7130143"/>
            <a:chOff x="-10868406" y="-20885"/>
            <a:chExt cx="15527493" cy="7130143"/>
          </a:xfrm>
        </p:grpSpPr>
        <p:pic>
          <p:nvPicPr>
            <p:cNvPr id="2050" name="Picture 2" descr="Picture background">
              <a:extLst>
                <a:ext uri="{FF2B5EF4-FFF2-40B4-BE49-F238E27FC236}">
                  <a16:creationId xmlns:a16="http://schemas.microsoft.com/office/drawing/2014/main" id="{C542A72B-B913-49DA-A851-E2E72B2320F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0868406" y="-20885"/>
              <a:ext cx="12477750" cy="71301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2" name="Picture 4" descr="Picture background">
              <a:extLst>
                <a:ext uri="{FF2B5EF4-FFF2-40B4-BE49-F238E27FC236}">
                  <a16:creationId xmlns:a16="http://schemas.microsoft.com/office/drawing/2014/main" id="{0F2F16F3-EB10-4232-B38A-30F7FFE2113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948"/>
            <a:stretch/>
          </p:blipFill>
          <p:spPr bwMode="auto">
            <a:xfrm rot="10800000">
              <a:off x="285368" y="-20885"/>
              <a:ext cx="4373719" cy="71301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70752518-2D96-43B8-A0AE-B6B949B0C5A9}"/>
              </a:ext>
            </a:extLst>
          </p:cNvPr>
          <p:cNvCxnSpPr/>
          <p:nvPr/>
        </p:nvCxnSpPr>
        <p:spPr>
          <a:xfrm>
            <a:off x="4929051" y="-130629"/>
            <a:ext cx="0" cy="7245532"/>
          </a:xfrm>
          <a:prstGeom prst="line">
            <a:avLst/>
          </a:prstGeom>
          <a:ln w="698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4A5B909B-4B01-4C42-B36A-52453350EDCF}"/>
              </a:ext>
            </a:extLst>
          </p:cNvPr>
          <p:cNvGrpSpPr/>
          <p:nvPr/>
        </p:nvGrpSpPr>
        <p:grpSpPr>
          <a:xfrm>
            <a:off x="4658543" y="198117"/>
            <a:ext cx="6068232" cy="937351"/>
            <a:chOff x="4659087" y="381107"/>
            <a:chExt cx="6068232" cy="937351"/>
          </a:xfrm>
        </p:grpSpPr>
        <p:sp>
          <p:nvSpPr>
            <p:cNvPr id="3" name="Прямоугольник: скругленные углы 2">
              <a:extLst>
                <a:ext uri="{FF2B5EF4-FFF2-40B4-BE49-F238E27FC236}">
                  <a16:creationId xmlns:a16="http://schemas.microsoft.com/office/drawing/2014/main" id="{40923BF6-79D7-490E-84E6-EC49F4512517}"/>
                </a:ext>
              </a:extLst>
            </p:cNvPr>
            <p:cNvSpPr/>
            <p:nvPr/>
          </p:nvSpPr>
          <p:spPr>
            <a:xfrm>
              <a:off x="5833102" y="381107"/>
              <a:ext cx="4894217" cy="93735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>
                  <a:solidFill>
                    <a:srgbClr val="232033"/>
                  </a:solidFill>
                  <a:latin typeface="Bahnschrift SemiBold Condensed" panose="020B0502040204020203" pitchFamily="34" charset="0"/>
                </a:rPr>
                <a:t>Открываем начальную страницу поисковой системы</a:t>
              </a:r>
            </a:p>
          </p:txBody>
        </p:sp>
        <p:sp>
          <p:nvSpPr>
            <p:cNvPr id="7" name="Овал 6">
              <a:extLst>
                <a:ext uri="{FF2B5EF4-FFF2-40B4-BE49-F238E27FC236}">
                  <a16:creationId xmlns:a16="http://schemas.microsoft.com/office/drawing/2014/main" id="{1A447EBA-387D-4702-A91F-3CF85678ABD1}"/>
                </a:ext>
              </a:extLst>
            </p:cNvPr>
            <p:cNvSpPr/>
            <p:nvPr/>
          </p:nvSpPr>
          <p:spPr>
            <a:xfrm>
              <a:off x="4659087" y="581245"/>
              <a:ext cx="539928" cy="5370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498890FF-CD93-41BB-8FC7-CA6D39F48819}"/>
              </a:ext>
            </a:extLst>
          </p:cNvPr>
          <p:cNvGrpSpPr/>
          <p:nvPr/>
        </p:nvGrpSpPr>
        <p:grpSpPr>
          <a:xfrm>
            <a:off x="4597491" y="7468000"/>
            <a:ext cx="6068233" cy="937351"/>
            <a:chOff x="4659087" y="1962185"/>
            <a:chExt cx="6068233" cy="937351"/>
          </a:xfrm>
        </p:grpSpPr>
        <p:sp>
          <p:nvSpPr>
            <p:cNvPr id="13" name="Овал 12">
              <a:extLst>
                <a:ext uri="{FF2B5EF4-FFF2-40B4-BE49-F238E27FC236}">
                  <a16:creationId xmlns:a16="http://schemas.microsoft.com/office/drawing/2014/main" id="{CBF4E3F6-E4DA-46F9-B179-44A4624E5E97}"/>
                </a:ext>
              </a:extLst>
            </p:cNvPr>
            <p:cNvSpPr/>
            <p:nvPr/>
          </p:nvSpPr>
          <p:spPr>
            <a:xfrm>
              <a:off x="4659087" y="2166149"/>
              <a:ext cx="539928" cy="5370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: скругленные углы 23">
              <a:extLst>
                <a:ext uri="{FF2B5EF4-FFF2-40B4-BE49-F238E27FC236}">
                  <a16:creationId xmlns:a16="http://schemas.microsoft.com/office/drawing/2014/main" id="{EDA63E55-41D0-43E2-9DA0-43695C26671F}"/>
                </a:ext>
              </a:extLst>
            </p:cNvPr>
            <p:cNvSpPr/>
            <p:nvPr/>
          </p:nvSpPr>
          <p:spPr>
            <a:xfrm>
              <a:off x="5833103" y="1962185"/>
              <a:ext cx="4894217" cy="93735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>
                  <a:solidFill>
                    <a:srgbClr val="232033"/>
                  </a:solidFill>
                  <a:latin typeface="Bahnschrift SemiBold Condensed" panose="020B0502040204020203" pitchFamily="34" charset="0"/>
                </a:rPr>
                <a:t>Уточняем область поиска</a:t>
              </a:r>
            </a:p>
          </p:txBody>
        </p:sp>
      </p:grp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3E29003D-6322-459A-813D-4FE9C2BE8D80}"/>
              </a:ext>
            </a:extLst>
          </p:cNvPr>
          <p:cNvGrpSpPr/>
          <p:nvPr/>
        </p:nvGrpSpPr>
        <p:grpSpPr>
          <a:xfrm>
            <a:off x="4596947" y="8616008"/>
            <a:ext cx="6068777" cy="937351"/>
            <a:chOff x="4658542" y="3417562"/>
            <a:chExt cx="6068777" cy="937351"/>
          </a:xfrm>
        </p:grpSpPr>
        <p:sp>
          <p:nvSpPr>
            <p:cNvPr id="14" name="Овал 13">
              <a:extLst>
                <a:ext uri="{FF2B5EF4-FFF2-40B4-BE49-F238E27FC236}">
                  <a16:creationId xmlns:a16="http://schemas.microsoft.com/office/drawing/2014/main" id="{6FC4052C-8DE9-4414-A96C-ACD6CB9CAA4F}"/>
                </a:ext>
              </a:extLst>
            </p:cNvPr>
            <p:cNvSpPr/>
            <p:nvPr/>
          </p:nvSpPr>
          <p:spPr>
            <a:xfrm>
              <a:off x="4658542" y="3617700"/>
              <a:ext cx="539928" cy="5370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: скругленные углы 26">
              <a:extLst>
                <a:ext uri="{FF2B5EF4-FFF2-40B4-BE49-F238E27FC236}">
                  <a16:creationId xmlns:a16="http://schemas.microsoft.com/office/drawing/2014/main" id="{59035124-3EF4-41FB-BA2E-5343F593EA76}"/>
                </a:ext>
              </a:extLst>
            </p:cNvPr>
            <p:cNvSpPr/>
            <p:nvPr/>
          </p:nvSpPr>
          <p:spPr>
            <a:xfrm>
              <a:off x="5833102" y="3417562"/>
              <a:ext cx="4894217" cy="93735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>
                  <a:solidFill>
                    <a:srgbClr val="232033"/>
                  </a:solidFill>
                  <a:latin typeface="Bahnschrift SemiBold Condensed" panose="020B0502040204020203" pitchFamily="34" charset="0"/>
                </a:rPr>
                <a:t>Вводим запрос на поиск информации</a:t>
              </a:r>
            </a:p>
          </p:txBody>
        </p:sp>
      </p:grp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D9BA94F9-0579-4396-B088-3A64C46056A6}"/>
              </a:ext>
            </a:extLst>
          </p:cNvPr>
          <p:cNvGrpSpPr/>
          <p:nvPr/>
        </p:nvGrpSpPr>
        <p:grpSpPr>
          <a:xfrm>
            <a:off x="4657998" y="9891563"/>
            <a:ext cx="6068777" cy="937351"/>
            <a:chOff x="4658542" y="3417562"/>
            <a:chExt cx="6068777" cy="937351"/>
          </a:xfrm>
        </p:grpSpPr>
        <p:sp>
          <p:nvSpPr>
            <p:cNvPr id="22" name="Овал 21">
              <a:extLst>
                <a:ext uri="{FF2B5EF4-FFF2-40B4-BE49-F238E27FC236}">
                  <a16:creationId xmlns:a16="http://schemas.microsoft.com/office/drawing/2014/main" id="{CE06DCF9-15F2-4AB0-94A1-928F36B732E7}"/>
                </a:ext>
              </a:extLst>
            </p:cNvPr>
            <p:cNvSpPr/>
            <p:nvPr/>
          </p:nvSpPr>
          <p:spPr>
            <a:xfrm>
              <a:off x="4658542" y="3617700"/>
              <a:ext cx="539928" cy="5370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рямоугольник: скругленные углы 28">
              <a:extLst>
                <a:ext uri="{FF2B5EF4-FFF2-40B4-BE49-F238E27FC236}">
                  <a16:creationId xmlns:a16="http://schemas.microsoft.com/office/drawing/2014/main" id="{FB31AD2B-2B9E-4286-9E77-1500B66E5412}"/>
                </a:ext>
              </a:extLst>
            </p:cNvPr>
            <p:cNvSpPr/>
            <p:nvPr/>
          </p:nvSpPr>
          <p:spPr>
            <a:xfrm>
              <a:off x="5833102" y="3417562"/>
              <a:ext cx="4894217" cy="93735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>
                  <a:solidFill>
                    <a:srgbClr val="232033"/>
                  </a:solidFill>
                  <a:latin typeface="Bahnschrift SemiBold Condensed" panose="020B0502040204020203" pitchFamily="34" charset="0"/>
                </a:rPr>
                <a:t>Нажимаем кнопку</a:t>
              </a:r>
            </a:p>
            <a:p>
              <a:pPr algn="ctr"/>
              <a:r>
                <a:rPr lang="ru-RU" sz="3200" dirty="0">
                  <a:solidFill>
                    <a:srgbClr val="232033"/>
                  </a:solidFill>
                  <a:latin typeface="Bahnschrift SemiBold Condensed" panose="020B0502040204020203" pitchFamily="34" charset="0"/>
                </a:rPr>
                <a:t>начала поиска</a:t>
              </a:r>
            </a:p>
          </p:txBody>
        </p:sp>
      </p:grpSp>
      <p:grpSp>
        <p:nvGrpSpPr>
          <p:cNvPr id="30" name="Группа 29">
            <a:extLst>
              <a:ext uri="{FF2B5EF4-FFF2-40B4-BE49-F238E27FC236}">
                <a16:creationId xmlns:a16="http://schemas.microsoft.com/office/drawing/2014/main" id="{505AFD71-7743-441C-A85B-39281605160E}"/>
              </a:ext>
            </a:extLst>
          </p:cNvPr>
          <p:cNvGrpSpPr/>
          <p:nvPr/>
        </p:nvGrpSpPr>
        <p:grpSpPr>
          <a:xfrm>
            <a:off x="4657998" y="11105047"/>
            <a:ext cx="6068777" cy="937351"/>
            <a:chOff x="4658542" y="3417562"/>
            <a:chExt cx="6068777" cy="937351"/>
          </a:xfrm>
        </p:grpSpPr>
        <p:sp>
          <p:nvSpPr>
            <p:cNvPr id="31" name="Овал 30">
              <a:extLst>
                <a:ext uri="{FF2B5EF4-FFF2-40B4-BE49-F238E27FC236}">
                  <a16:creationId xmlns:a16="http://schemas.microsoft.com/office/drawing/2014/main" id="{2F91812A-C2EB-46BD-B7D1-317EDF745C2E}"/>
                </a:ext>
              </a:extLst>
            </p:cNvPr>
            <p:cNvSpPr/>
            <p:nvPr/>
          </p:nvSpPr>
          <p:spPr>
            <a:xfrm>
              <a:off x="4658542" y="3617700"/>
              <a:ext cx="539928" cy="5370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: скругленные углы 31">
              <a:extLst>
                <a:ext uri="{FF2B5EF4-FFF2-40B4-BE49-F238E27FC236}">
                  <a16:creationId xmlns:a16="http://schemas.microsoft.com/office/drawing/2014/main" id="{67FBE245-DD88-4D15-BC33-97B3F732C47D}"/>
                </a:ext>
              </a:extLst>
            </p:cNvPr>
            <p:cNvSpPr/>
            <p:nvPr/>
          </p:nvSpPr>
          <p:spPr>
            <a:xfrm>
              <a:off x="5833102" y="3417562"/>
              <a:ext cx="4894217" cy="93735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>
                  <a:solidFill>
                    <a:srgbClr val="232033"/>
                  </a:solidFill>
                  <a:latin typeface="Bahnschrift SemiBold Condensed" panose="020B0502040204020203" pitchFamily="34" charset="0"/>
                </a:rPr>
                <a:t>Находим нужную ссылки и кликаем по ней мышкой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79369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BF6DDC17-6C06-4BB9-9178-E1AE027C8F3D}"/>
              </a:ext>
            </a:extLst>
          </p:cNvPr>
          <p:cNvGrpSpPr/>
          <p:nvPr/>
        </p:nvGrpSpPr>
        <p:grpSpPr>
          <a:xfrm>
            <a:off x="-3230989" y="-72935"/>
            <a:ext cx="15527493" cy="7130143"/>
            <a:chOff x="-10868406" y="-20885"/>
            <a:chExt cx="15527493" cy="7130143"/>
          </a:xfrm>
        </p:grpSpPr>
        <p:pic>
          <p:nvPicPr>
            <p:cNvPr id="2050" name="Picture 2" descr="Picture background">
              <a:extLst>
                <a:ext uri="{FF2B5EF4-FFF2-40B4-BE49-F238E27FC236}">
                  <a16:creationId xmlns:a16="http://schemas.microsoft.com/office/drawing/2014/main" id="{C542A72B-B913-49DA-A851-E2E72B2320F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0868406" y="-20885"/>
              <a:ext cx="12477750" cy="71301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2" name="Picture 4" descr="Picture background">
              <a:extLst>
                <a:ext uri="{FF2B5EF4-FFF2-40B4-BE49-F238E27FC236}">
                  <a16:creationId xmlns:a16="http://schemas.microsoft.com/office/drawing/2014/main" id="{0F2F16F3-EB10-4232-B38A-30F7FFE2113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948"/>
            <a:stretch/>
          </p:blipFill>
          <p:spPr bwMode="auto">
            <a:xfrm rot="10800000">
              <a:off x="285368" y="-20885"/>
              <a:ext cx="4373719" cy="71301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70752518-2D96-43B8-A0AE-B6B949B0C5A9}"/>
              </a:ext>
            </a:extLst>
          </p:cNvPr>
          <p:cNvCxnSpPr/>
          <p:nvPr/>
        </p:nvCxnSpPr>
        <p:spPr>
          <a:xfrm>
            <a:off x="4929051" y="-130629"/>
            <a:ext cx="0" cy="7245532"/>
          </a:xfrm>
          <a:prstGeom prst="line">
            <a:avLst/>
          </a:prstGeom>
          <a:ln w="698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4A5B909B-4B01-4C42-B36A-52453350EDCF}"/>
              </a:ext>
            </a:extLst>
          </p:cNvPr>
          <p:cNvGrpSpPr/>
          <p:nvPr/>
        </p:nvGrpSpPr>
        <p:grpSpPr>
          <a:xfrm>
            <a:off x="4658543" y="198117"/>
            <a:ext cx="6068232" cy="937351"/>
            <a:chOff x="4659087" y="381107"/>
            <a:chExt cx="6068232" cy="937351"/>
          </a:xfrm>
        </p:grpSpPr>
        <p:sp>
          <p:nvSpPr>
            <p:cNvPr id="3" name="Прямоугольник: скругленные углы 2">
              <a:extLst>
                <a:ext uri="{FF2B5EF4-FFF2-40B4-BE49-F238E27FC236}">
                  <a16:creationId xmlns:a16="http://schemas.microsoft.com/office/drawing/2014/main" id="{40923BF6-79D7-490E-84E6-EC49F4512517}"/>
                </a:ext>
              </a:extLst>
            </p:cNvPr>
            <p:cNvSpPr/>
            <p:nvPr/>
          </p:nvSpPr>
          <p:spPr>
            <a:xfrm>
              <a:off x="5833102" y="381107"/>
              <a:ext cx="4894217" cy="93735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>
                  <a:solidFill>
                    <a:srgbClr val="232033"/>
                  </a:solidFill>
                  <a:latin typeface="Bahnschrift SemiBold Condensed" panose="020B0502040204020203" pitchFamily="34" charset="0"/>
                </a:rPr>
                <a:t>Открываем начальную страницу поисковой системы</a:t>
              </a:r>
            </a:p>
          </p:txBody>
        </p:sp>
        <p:sp>
          <p:nvSpPr>
            <p:cNvPr id="7" name="Овал 6">
              <a:extLst>
                <a:ext uri="{FF2B5EF4-FFF2-40B4-BE49-F238E27FC236}">
                  <a16:creationId xmlns:a16="http://schemas.microsoft.com/office/drawing/2014/main" id="{1A447EBA-387D-4702-A91F-3CF85678ABD1}"/>
                </a:ext>
              </a:extLst>
            </p:cNvPr>
            <p:cNvSpPr/>
            <p:nvPr/>
          </p:nvSpPr>
          <p:spPr>
            <a:xfrm>
              <a:off x="4659087" y="581245"/>
              <a:ext cx="539928" cy="5370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498890FF-CD93-41BB-8FC7-CA6D39F48819}"/>
              </a:ext>
            </a:extLst>
          </p:cNvPr>
          <p:cNvGrpSpPr/>
          <p:nvPr/>
        </p:nvGrpSpPr>
        <p:grpSpPr>
          <a:xfrm>
            <a:off x="4657998" y="1405271"/>
            <a:ext cx="6068233" cy="937351"/>
            <a:chOff x="4659087" y="1962185"/>
            <a:chExt cx="6068233" cy="937351"/>
          </a:xfrm>
        </p:grpSpPr>
        <p:sp>
          <p:nvSpPr>
            <p:cNvPr id="13" name="Овал 12">
              <a:extLst>
                <a:ext uri="{FF2B5EF4-FFF2-40B4-BE49-F238E27FC236}">
                  <a16:creationId xmlns:a16="http://schemas.microsoft.com/office/drawing/2014/main" id="{CBF4E3F6-E4DA-46F9-B179-44A4624E5E97}"/>
                </a:ext>
              </a:extLst>
            </p:cNvPr>
            <p:cNvSpPr/>
            <p:nvPr/>
          </p:nvSpPr>
          <p:spPr>
            <a:xfrm>
              <a:off x="4659087" y="2166149"/>
              <a:ext cx="539928" cy="5370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: скругленные углы 23">
              <a:extLst>
                <a:ext uri="{FF2B5EF4-FFF2-40B4-BE49-F238E27FC236}">
                  <a16:creationId xmlns:a16="http://schemas.microsoft.com/office/drawing/2014/main" id="{EDA63E55-41D0-43E2-9DA0-43695C26671F}"/>
                </a:ext>
              </a:extLst>
            </p:cNvPr>
            <p:cNvSpPr/>
            <p:nvPr/>
          </p:nvSpPr>
          <p:spPr>
            <a:xfrm>
              <a:off x="5833103" y="1962185"/>
              <a:ext cx="4894217" cy="93735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>
                  <a:solidFill>
                    <a:srgbClr val="232033"/>
                  </a:solidFill>
                  <a:latin typeface="Bahnschrift SemiBold Condensed" panose="020B0502040204020203" pitchFamily="34" charset="0"/>
                </a:rPr>
                <a:t>Уточняем область поиска</a:t>
              </a:r>
            </a:p>
          </p:txBody>
        </p:sp>
      </p:grp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3E29003D-6322-459A-813D-4FE9C2BE8D80}"/>
              </a:ext>
            </a:extLst>
          </p:cNvPr>
          <p:cNvGrpSpPr/>
          <p:nvPr/>
        </p:nvGrpSpPr>
        <p:grpSpPr>
          <a:xfrm>
            <a:off x="4596947" y="8616008"/>
            <a:ext cx="6068777" cy="937351"/>
            <a:chOff x="4658542" y="3417562"/>
            <a:chExt cx="6068777" cy="937351"/>
          </a:xfrm>
        </p:grpSpPr>
        <p:sp>
          <p:nvSpPr>
            <p:cNvPr id="14" name="Овал 13">
              <a:extLst>
                <a:ext uri="{FF2B5EF4-FFF2-40B4-BE49-F238E27FC236}">
                  <a16:creationId xmlns:a16="http://schemas.microsoft.com/office/drawing/2014/main" id="{6FC4052C-8DE9-4414-A96C-ACD6CB9CAA4F}"/>
                </a:ext>
              </a:extLst>
            </p:cNvPr>
            <p:cNvSpPr/>
            <p:nvPr/>
          </p:nvSpPr>
          <p:spPr>
            <a:xfrm>
              <a:off x="4658542" y="3617700"/>
              <a:ext cx="539928" cy="5370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: скругленные углы 26">
              <a:extLst>
                <a:ext uri="{FF2B5EF4-FFF2-40B4-BE49-F238E27FC236}">
                  <a16:creationId xmlns:a16="http://schemas.microsoft.com/office/drawing/2014/main" id="{59035124-3EF4-41FB-BA2E-5343F593EA76}"/>
                </a:ext>
              </a:extLst>
            </p:cNvPr>
            <p:cNvSpPr/>
            <p:nvPr/>
          </p:nvSpPr>
          <p:spPr>
            <a:xfrm>
              <a:off x="5833102" y="3417562"/>
              <a:ext cx="4894217" cy="93735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>
                  <a:solidFill>
                    <a:srgbClr val="232033"/>
                  </a:solidFill>
                  <a:latin typeface="Bahnschrift SemiBold Condensed" panose="020B0502040204020203" pitchFamily="34" charset="0"/>
                </a:rPr>
                <a:t>Вводим запрос на поиск информации</a:t>
              </a:r>
            </a:p>
          </p:txBody>
        </p:sp>
      </p:grp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D9BA94F9-0579-4396-B088-3A64C46056A6}"/>
              </a:ext>
            </a:extLst>
          </p:cNvPr>
          <p:cNvGrpSpPr/>
          <p:nvPr/>
        </p:nvGrpSpPr>
        <p:grpSpPr>
          <a:xfrm>
            <a:off x="4657998" y="9891563"/>
            <a:ext cx="6068777" cy="937351"/>
            <a:chOff x="4658542" y="3417562"/>
            <a:chExt cx="6068777" cy="937351"/>
          </a:xfrm>
        </p:grpSpPr>
        <p:sp>
          <p:nvSpPr>
            <p:cNvPr id="22" name="Овал 21">
              <a:extLst>
                <a:ext uri="{FF2B5EF4-FFF2-40B4-BE49-F238E27FC236}">
                  <a16:creationId xmlns:a16="http://schemas.microsoft.com/office/drawing/2014/main" id="{CE06DCF9-15F2-4AB0-94A1-928F36B732E7}"/>
                </a:ext>
              </a:extLst>
            </p:cNvPr>
            <p:cNvSpPr/>
            <p:nvPr/>
          </p:nvSpPr>
          <p:spPr>
            <a:xfrm>
              <a:off x="4658542" y="3617700"/>
              <a:ext cx="539928" cy="5370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рямоугольник: скругленные углы 28">
              <a:extLst>
                <a:ext uri="{FF2B5EF4-FFF2-40B4-BE49-F238E27FC236}">
                  <a16:creationId xmlns:a16="http://schemas.microsoft.com/office/drawing/2014/main" id="{FB31AD2B-2B9E-4286-9E77-1500B66E5412}"/>
                </a:ext>
              </a:extLst>
            </p:cNvPr>
            <p:cNvSpPr/>
            <p:nvPr/>
          </p:nvSpPr>
          <p:spPr>
            <a:xfrm>
              <a:off x="5833102" y="3417562"/>
              <a:ext cx="4894217" cy="93735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>
                  <a:solidFill>
                    <a:srgbClr val="232033"/>
                  </a:solidFill>
                  <a:latin typeface="Bahnschrift SemiBold Condensed" panose="020B0502040204020203" pitchFamily="34" charset="0"/>
                </a:rPr>
                <a:t>Нажимаем кнопку</a:t>
              </a:r>
            </a:p>
            <a:p>
              <a:pPr algn="ctr"/>
              <a:r>
                <a:rPr lang="ru-RU" sz="3200" dirty="0">
                  <a:solidFill>
                    <a:srgbClr val="232033"/>
                  </a:solidFill>
                  <a:latin typeface="Bahnschrift SemiBold Condensed" panose="020B0502040204020203" pitchFamily="34" charset="0"/>
                </a:rPr>
                <a:t>начала поиска</a:t>
              </a:r>
            </a:p>
          </p:txBody>
        </p:sp>
      </p:grpSp>
      <p:grpSp>
        <p:nvGrpSpPr>
          <p:cNvPr id="30" name="Группа 29">
            <a:extLst>
              <a:ext uri="{FF2B5EF4-FFF2-40B4-BE49-F238E27FC236}">
                <a16:creationId xmlns:a16="http://schemas.microsoft.com/office/drawing/2014/main" id="{505AFD71-7743-441C-A85B-39281605160E}"/>
              </a:ext>
            </a:extLst>
          </p:cNvPr>
          <p:cNvGrpSpPr/>
          <p:nvPr/>
        </p:nvGrpSpPr>
        <p:grpSpPr>
          <a:xfrm>
            <a:off x="4657998" y="11105047"/>
            <a:ext cx="6068777" cy="937351"/>
            <a:chOff x="4658542" y="3417562"/>
            <a:chExt cx="6068777" cy="937351"/>
          </a:xfrm>
        </p:grpSpPr>
        <p:sp>
          <p:nvSpPr>
            <p:cNvPr id="31" name="Овал 30">
              <a:extLst>
                <a:ext uri="{FF2B5EF4-FFF2-40B4-BE49-F238E27FC236}">
                  <a16:creationId xmlns:a16="http://schemas.microsoft.com/office/drawing/2014/main" id="{2F91812A-C2EB-46BD-B7D1-317EDF745C2E}"/>
                </a:ext>
              </a:extLst>
            </p:cNvPr>
            <p:cNvSpPr/>
            <p:nvPr/>
          </p:nvSpPr>
          <p:spPr>
            <a:xfrm>
              <a:off x="4658542" y="3617700"/>
              <a:ext cx="539928" cy="5370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: скругленные углы 31">
              <a:extLst>
                <a:ext uri="{FF2B5EF4-FFF2-40B4-BE49-F238E27FC236}">
                  <a16:creationId xmlns:a16="http://schemas.microsoft.com/office/drawing/2014/main" id="{67FBE245-DD88-4D15-BC33-97B3F732C47D}"/>
                </a:ext>
              </a:extLst>
            </p:cNvPr>
            <p:cNvSpPr/>
            <p:nvPr/>
          </p:nvSpPr>
          <p:spPr>
            <a:xfrm>
              <a:off x="5833102" y="3417562"/>
              <a:ext cx="4894217" cy="93735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>
                  <a:solidFill>
                    <a:srgbClr val="232033"/>
                  </a:solidFill>
                  <a:latin typeface="Bahnschrift SemiBold Condensed" panose="020B0502040204020203" pitchFamily="34" charset="0"/>
                </a:rPr>
                <a:t>Находим нужную ссылки и кликаем по ней мышкой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592544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0A4">
            <a:alpha val="5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Группа 62">
            <a:extLst>
              <a:ext uri="{FF2B5EF4-FFF2-40B4-BE49-F238E27FC236}">
                <a16:creationId xmlns:a16="http://schemas.microsoft.com/office/drawing/2014/main" id="{5C7AF8BD-971E-42D6-A7A2-B23D4259655C}"/>
              </a:ext>
            </a:extLst>
          </p:cNvPr>
          <p:cNvGrpSpPr/>
          <p:nvPr/>
        </p:nvGrpSpPr>
        <p:grpSpPr>
          <a:xfrm>
            <a:off x="1583011" y="-323655"/>
            <a:ext cx="10318078" cy="7408114"/>
            <a:chOff x="3075987" y="-344877"/>
            <a:chExt cx="8788846" cy="7050702"/>
          </a:xfrm>
        </p:grpSpPr>
        <p:pic>
          <p:nvPicPr>
            <p:cNvPr id="64" name="Рисунок 63">
              <a:extLst>
                <a:ext uri="{FF2B5EF4-FFF2-40B4-BE49-F238E27FC236}">
                  <a16:creationId xmlns:a16="http://schemas.microsoft.com/office/drawing/2014/main" id="{4C84F872-5A53-4193-8C3B-36371DB03B9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0382340" flipV="1">
              <a:off x="8372196" y="5691369"/>
              <a:ext cx="1098213" cy="1014456"/>
            </a:xfrm>
            <a:prstGeom prst="rect">
              <a:avLst/>
            </a:prstGeom>
          </p:spPr>
        </p:pic>
        <p:pic>
          <p:nvPicPr>
            <p:cNvPr id="65" name="Рисунок 64">
              <a:extLst>
                <a:ext uri="{FF2B5EF4-FFF2-40B4-BE49-F238E27FC236}">
                  <a16:creationId xmlns:a16="http://schemas.microsoft.com/office/drawing/2014/main" id="{C924BA45-8111-4C4C-8C76-586D9973035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9574374">
              <a:off x="6865581" y="4632008"/>
              <a:ext cx="962475" cy="900027"/>
            </a:xfrm>
            <a:prstGeom prst="rect">
              <a:avLst/>
            </a:prstGeom>
          </p:spPr>
        </p:pic>
        <p:pic>
          <p:nvPicPr>
            <p:cNvPr id="66" name="Рисунок 65">
              <a:extLst>
                <a:ext uri="{FF2B5EF4-FFF2-40B4-BE49-F238E27FC236}">
                  <a16:creationId xmlns:a16="http://schemas.microsoft.com/office/drawing/2014/main" id="{9DF549FD-6805-40CE-AD63-6D25696C5AB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413782">
              <a:off x="7619598" y="3410373"/>
              <a:ext cx="962475" cy="900027"/>
            </a:xfrm>
            <a:prstGeom prst="rect">
              <a:avLst/>
            </a:prstGeom>
          </p:spPr>
        </p:pic>
        <p:pic>
          <p:nvPicPr>
            <p:cNvPr id="67" name="Рисунок 66">
              <a:extLst>
                <a:ext uri="{FF2B5EF4-FFF2-40B4-BE49-F238E27FC236}">
                  <a16:creationId xmlns:a16="http://schemas.microsoft.com/office/drawing/2014/main" id="{B5F91B15-9941-4AA7-BC50-C8F42F6B910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3877846" flipH="1">
              <a:off x="10436813" y="3013750"/>
              <a:ext cx="996411" cy="900027"/>
            </a:xfrm>
            <a:prstGeom prst="rect">
              <a:avLst/>
            </a:prstGeom>
          </p:spPr>
        </p:pic>
        <p:pic>
          <p:nvPicPr>
            <p:cNvPr id="68" name="Рисунок 67">
              <a:extLst>
                <a:ext uri="{FF2B5EF4-FFF2-40B4-BE49-F238E27FC236}">
                  <a16:creationId xmlns:a16="http://schemas.microsoft.com/office/drawing/2014/main" id="{8FA14043-EF04-4063-BB2F-C91AC07E6B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687876" flipH="1">
              <a:off x="5824783" y="3516382"/>
              <a:ext cx="979661" cy="900027"/>
            </a:xfrm>
            <a:prstGeom prst="rect">
              <a:avLst/>
            </a:prstGeom>
          </p:spPr>
        </p:pic>
        <p:pic>
          <p:nvPicPr>
            <p:cNvPr id="69" name="Рисунок 68">
              <a:extLst>
                <a:ext uri="{FF2B5EF4-FFF2-40B4-BE49-F238E27FC236}">
                  <a16:creationId xmlns:a16="http://schemas.microsoft.com/office/drawing/2014/main" id="{B23FFB6C-8E8D-4401-B12F-2F553963CD3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9471595" flipH="1">
              <a:off x="10800668" y="4333226"/>
              <a:ext cx="1064165" cy="900027"/>
            </a:xfrm>
            <a:prstGeom prst="rect">
              <a:avLst/>
            </a:prstGeom>
          </p:spPr>
        </p:pic>
        <p:pic>
          <p:nvPicPr>
            <p:cNvPr id="70" name="Рисунок 69">
              <a:extLst>
                <a:ext uri="{FF2B5EF4-FFF2-40B4-BE49-F238E27FC236}">
                  <a16:creationId xmlns:a16="http://schemas.microsoft.com/office/drawing/2014/main" id="{57144D32-2DED-4808-97DC-A1D0888D256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9471595">
              <a:off x="3860052" y="2056254"/>
              <a:ext cx="962475" cy="900027"/>
            </a:xfrm>
            <a:prstGeom prst="rect">
              <a:avLst/>
            </a:prstGeom>
          </p:spPr>
        </p:pic>
        <p:pic>
          <p:nvPicPr>
            <p:cNvPr id="71" name="Рисунок 70">
              <a:extLst>
                <a:ext uri="{FF2B5EF4-FFF2-40B4-BE49-F238E27FC236}">
                  <a16:creationId xmlns:a16="http://schemas.microsoft.com/office/drawing/2014/main" id="{FE83A880-0A9F-4D7A-BC12-78AB81366A8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416332">
              <a:off x="6043609" y="1786699"/>
              <a:ext cx="962475" cy="900027"/>
            </a:xfrm>
            <a:prstGeom prst="rect">
              <a:avLst/>
            </a:prstGeom>
          </p:spPr>
        </p:pic>
        <p:pic>
          <p:nvPicPr>
            <p:cNvPr id="72" name="Рисунок 71">
              <a:extLst>
                <a:ext uri="{FF2B5EF4-FFF2-40B4-BE49-F238E27FC236}">
                  <a16:creationId xmlns:a16="http://schemas.microsoft.com/office/drawing/2014/main" id="{1C1D17F3-72CE-474F-AF05-17C247023C2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413782">
              <a:off x="4870802" y="-344877"/>
              <a:ext cx="962475" cy="900027"/>
            </a:xfrm>
            <a:prstGeom prst="rect">
              <a:avLst/>
            </a:prstGeom>
          </p:spPr>
        </p:pic>
        <p:pic>
          <p:nvPicPr>
            <p:cNvPr id="73" name="Рисунок 72">
              <a:extLst>
                <a:ext uri="{FF2B5EF4-FFF2-40B4-BE49-F238E27FC236}">
                  <a16:creationId xmlns:a16="http://schemas.microsoft.com/office/drawing/2014/main" id="{4ECB8939-9B98-4895-B7F4-4A06EAE6502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9471595">
              <a:off x="10382302" y="1532964"/>
              <a:ext cx="962475" cy="900027"/>
            </a:xfrm>
            <a:prstGeom prst="rect">
              <a:avLst/>
            </a:prstGeom>
          </p:spPr>
        </p:pic>
        <p:pic>
          <p:nvPicPr>
            <p:cNvPr id="74" name="Рисунок 73">
              <a:extLst>
                <a:ext uri="{FF2B5EF4-FFF2-40B4-BE49-F238E27FC236}">
                  <a16:creationId xmlns:a16="http://schemas.microsoft.com/office/drawing/2014/main" id="{C78D7661-0A3B-43D0-AE40-DFBDA2B1ABC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687876" flipH="1">
              <a:off x="3075987" y="-238868"/>
              <a:ext cx="979661" cy="900027"/>
            </a:xfrm>
            <a:prstGeom prst="rect">
              <a:avLst/>
            </a:prstGeom>
          </p:spPr>
        </p:pic>
        <p:pic>
          <p:nvPicPr>
            <p:cNvPr id="75" name="Рисунок 74">
              <a:extLst>
                <a:ext uri="{FF2B5EF4-FFF2-40B4-BE49-F238E27FC236}">
                  <a16:creationId xmlns:a16="http://schemas.microsoft.com/office/drawing/2014/main" id="{8EC22C83-C0EC-4EE3-9380-ED9AB922522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9471595" flipH="1">
              <a:off x="8680883" y="2043170"/>
              <a:ext cx="1064165" cy="900027"/>
            </a:xfrm>
            <a:prstGeom prst="rect">
              <a:avLst/>
            </a:prstGeom>
          </p:spPr>
        </p:pic>
        <p:pic>
          <p:nvPicPr>
            <p:cNvPr id="76" name="Рисунок 75">
              <a:extLst>
                <a:ext uri="{FF2B5EF4-FFF2-40B4-BE49-F238E27FC236}">
                  <a16:creationId xmlns:a16="http://schemas.microsoft.com/office/drawing/2014/main" id="{7EE1037B-3133-49A4-9424-1E360F4E1C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416332" flipH="1">
              <a:off x="6743213" y="563884"/>
              <a:ext cx="782239" cy="900027"/>
            </a:xfrm>
            <a:prstGeom prst="rect">
              <a:avLst/>
            </a:prstGeom>
          </p:spPr>
        </p:pic>
        <p:pic>
          <p:nvPicPr>
            <p:cNvPr id="77" name="Рисунок 76">
              <a:extLst>
                <a:ext uri="{FF2B5EF4-FFF2-40B4-BE49-F238E27FC236}">
                  <a16:creationId xmlns:a16="http://schemas.microsoft.com/office/drawing/2014/main" id="{E8FEE060-2FFF-4560-8FA4-5F04255F7C3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416332">
              <a:off x="8972144" y="364350"/>
              <a:ext cx="962475" cy="900027"/>
            </a:xfrm>
            <a:prstGeom prst="rect">
              <a:avLst/>
            </a:prstGeom>
          </p:spPr>
        </p:pic>
        <p:pic>
          <p:nvPicPr>
            <p:cNvPr id="78" name="Рисунок 77">
              <a:extLst>
                <a:ext uri="{FF2B5EF4-FFF2-40B4-BE49-F238E27FC236}">
                  <a16:creationId xmlns:a16="http://schemas.microsoft.com/office/drawing/2014/main" id="{4BDD0914-18A4-4B86-839E-99983363D2C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416332" flipH="1">
              <a:off x="10972125" y="-38496"/>
              <a:ext cx="799934" cy="900027"/>
            </a:xfrm>
            <a:prstGeom prst="rect">
              <a:avLst/>
            </a:prstGeom>
          </p:spPr>
        </p:pic>
      </p:grpSp>
      <p:grpSp>
        <p:nvGrpSpPr>
          <p:cNvPr id="43" name="Группа 42">
            <a:extLst>
              <a:ext uri="{FF2B5EF4-FFF2-40B4-BE49-F238E27FC236}">
                <a16:creationId xmlns:a16="http://schemas.microsoft.com/office/drawing/2014/main" id="{3917BECD-7B2D-44D6-A16B-080C45B418C2}"/>
              </a:ext>
            </a:extLst>
          </p:cNvPr>
          <p:cNvGrpSpPr/>
          <p:nvPr/>
        </p:nvGrpSpPr>
        <p:grpSpPr>
          <a:xfrm>
            <a:off x="-1712063" y="-614849"/>
            <a:ext cx="10882605" cy="8259147"/>
            <a:chOff x="149289" y="-769777"/>
            <a:chExt cx="10882605" cy="8259147"/>
          </a:xfrm>
          <a:blipFill>
            <a:blip r:embed="rId4"/>
            <a:stretch>
              <a:fillRect/>
            </a:stretch>
          </a:blipFill>
        </p:grpSpPr>
        <p:sp>
          <p:nvSpPr>
            <p:cNvPr id="4" name="Блок-схема: подготовка 3">
              <a:extLst>
                <a:ext uri="{FF2B5EF4-FFF2-40B4-BE49-F238E27FC236}">
                  <a16:creationId xmlns:a16="http://schemas.microsoft.com/office/drawing/2014/main" id="{70BABE9A-404C-44F8-A87B-1B40B8B861A7}"/>
                </a:ext>
              </a:extLst>
            </p:cNvPr>
            <p:cNvSpPr/>
            <p:nvPr/>
          </p:nvSpPr>
          <p:spPr>
            <a:xfrm>
              <a:off x="149289" y="2009191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Блок-схема: подготовка 4">
              <a:extLst>
                <a:ext uri="{FF2B5EF4-FFF2-40B4-BE49-F238E27FC236}">
                  <a16:creationId xmlns:a16="http://schemas.microsoft.com/office/drawing/2014/main" id="{880B2FA6-2F38-4E8A-AA32-B5F04FF1CCCB}"/>
                </a:ext>
              </a:extLst>
            </p:cNvPr>
            <p:cNvSpPr/>
            <p:nvPr/>
          </p:nvSpPr>
          <p:spPr>
            <a:xfrm>
              <a:off x="149289" y="3122644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Блок-схема: подготовка 5">
              <a:extLst>
                <a:ext uri="{FF2B5EF4-FFF2-40B4-BE49-F238E27FC236}">
                  <a16:creationId xmlns:a16="http://schemas.microsoft.com/office/drawing/2014/main" id="{4BB45678-8F35-4535-BE1C-070745F059B4}"/>
                </a:ext>
              </a:extLst>
            </p:cNvPr>
            <p:cNvSpPr/>
            <p:nvPr/>
          </p:nvSpPr>
          <p:spPr>
            <a:xfrm>
              <a:off x="149289" y="4236097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Блок-схема: подготовка 6">
              <a:extLst>
                <a:ext uri="{FF2B5EF4-FFF2-40B4-BE49-F238E27FC236}">
                  <a16:creationId xmlns:a16="http://schemas.microsoft.com/office/drawing/2014/main" id="{FA919322-6080-47BE-A699-ACFC2106015F}"/>
                </a:ext>
              </a:extLst>
            </p:cNvPr>
            <p:cNvSpPr/>
            <p:nvPr/>
          </p:nvSpPr>
          <p:spPr>
            <a:xfrm>
              <a:off x="149289" y="5349550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Блок-схема: подготовка 7">
              <a:extLst>
                <a:ext uri="{FF2B5EF4-FFF2-40B4-BE49-F238E27FC236}">
                  <a16:creationId xmlns:a16="http://schemas.microsoft.com/office/drawing/2014/main" id="{AFD69244-59DC-4BB9-98B5-496283F4899F}"/>
                </a:ext>
              </a:extLst>
            </p:cNvPr>
            <p:cNvSpPr/>
            <p:nvPr/>
          </p:nvSpPr>
          <p:spPr>
            <a:xfrm>
              <a:off x="149289" y="895738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Блок-схема: подготовка 8">
              <a:extLst>
                <a:ext uri="{FF2B5EF4-FFF2-40B4-BE49-F238E27FC236}">
                  <a16:creationId xmlns:a16="http://schemas.microsoft.com/office/drawing/2014/main" id="{083C2B56-064F-448D-91A7-CBFB2816B0BF}"/>
                </a:ext>
              </a:extLst>
            </p:cNvPr>
            <p:cNvSpPr/>
            <p:nvPr/>
          </p:nvSpPr>
          <p:spPr>
            <a:xfrm>
              <a:off x="149289" y="-217715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Блок-схема: подготовка 9">
              <a:extLst>
                <a:ext uri="{FF2B5EF4-FFF2-40B4-BE49-F238E27FC236}">
                  <a16:creationId xmlns:a16="http://schemas.microsoft.com/office/drawing/2014/main" id="{3252C144-6E08-486A-A889-3AA57B51D64C}"/>
                </a:ext>
              </a:extLst>
            </p:cNvPr>
            <p:cNvSpPr/>
            <p:nvPr/>
          </p:nvSpPr>
          <p:spPr>
            <a:xfrm>
              <a:off x="149289" y="6463003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Блок-схема: подготовка 10">
              <a:extLst>
                <a:ext uri="{FF2B5EF4-FFF2-40B4-BE49-F238E27FC236}">
                  <a16:creationId xmlns:a16="http://schemas.microsoft.com/office/drawing/2014/main" id="{F87BB681-C03D-4E09-A0E4-19CF3E208E16}"/>
                </a:ext>
              </a:extLst>
            </p:cNvPr>
            <p:cNvSpPr/>
            <p:nvPr/>
          </p:nvSpPr>
          <p:spPr>
            <a:xfrm>
              <a:off x="1160106" y="326570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Блок-схема: подготовка 11">
              <a:extLst>
                <a:ext uri="{FF2B5EF4-FFF2-40B4-BE49-F238E27FC236}">
                  <a16:creationId xmlns:a16="http://schemas.microsoft.com/office/drawing/2014/main" id="{8C0AE58C-78BD-46A8-BB79-2F9F9C05A1F9}"/>
                </a:ext>
              </a:extLst>
            </p:cNvPr>
            <p:cNvSpPr/>
            <p:nvPr/>
          </p:nvSpPr>
          <p:spPr>
            <a:xfrm>
              <a:off x="1160106" y="1446243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Блок-схема: подготовка 12">
              <a:extLst>
                <a:ext uri="{FF2B5EF4-FFF2-40B4-BE49-F238E27FC236}">
                  <a16:creationId xmlns:a16="http://schemas.microsoft.com/office/drawing/2014/main" id="{4A36A615-79B5-4B84-82A0-CD142AEDBF96}"/>
                </a:ext>
              </a:extLst>
            </p:cNvPr>
            <p:cNvSpPr/>
            <p:nvPr/>
          </p:nvSpPr>
          <p:spPr>
            <a:xfrm>
              <a:off x="1160106" y="2551920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Блок-схема: подготовка 13">
              <a:extLst>
                <a:ext uri="{FF2B5EF4-FFF2-40B4-BE49-F238E27FC236}">
                  <a16:creationId xmlns:a16="http://schemas.microsoft.com/office/drawing/2014/main" id="{9042E662-A4C3-45B7-BB32-EC2008C8D169}"/>
                </a:ext>
              </a:extLst>
            </p:cNvPr>
            <p:cNvSpPr/>
            <p:nvPr/>
          </p:nvSpPr>
          <p:spPr>
            <a:xfrm>
              <a:off x="1160106" y="3657597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Блок-схема: подготовка 14">
              <a:extLst>
                <a:ext uri="{FF2B5EF4-FFF2-40B4-BE49-F238E27FC236}">
                  <a16:creationId xmlns:a16="http://schemas.microsoft.com/office/drawing/2014/main" id="{6BA10A93-07CC-4BFD-AB75-9B85B355BC65}"/>
                </a:ext>
              </a:extLst>
            </p:cNvPr>
            <p:cNvSpPr/>
            <p:nvPr/>
          </p:nvSpPr>
          <p:spPr>
            <a:xfrm>
              <a:off x="1160106" y="4774160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Блок-схема: подготовка 15">
              <a:extLst>
                <a:ext uri="{FF2B5EF4-FFF2-40B4-BE49-F238E27FC236}">
                  <a16:creationId xmlns:a16="http://schemas.microsoft.com/office/drawing/2014/main" id="{656BE58F-C634-4FA4-B01E-2E801B588DE8}"/>
                </a:ext>
              </a:extLst>
            </p:cNvPr>
            <p:cNvSpPr/>
            <p:nvPr/>
          </p:nvSpPr>
          <p:spPr>
            <a:xfrm>
              <a:off x="1160106" y="5903164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Блок-схема: подготовка 16">
              <a:extLst>
                <a:ext uri="{FF2B5EF4-FFF2-40B4-BE49-F238E27FC236}">
                  <a16:creationId xmlns:a16="http://schemas.microsoft.com/office/drawing/2014/main" id="{D36434BD-A54E-421E-A260-87D4280BC635}"/>
                </a:ext>
              </a:extLst>
            </p:cNvPr>
            <p:cNvSpPr/>
            <p:nvPr/>
          </p:nvSpPr>
          <p:spPr>
            <a:xfrm>
              <a:off x="1160106" y="-769777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Блок-схема: подготовка 17">
              <a:extLst>
                <a:ext uri="{FF2B5EF4-FFF2-40B4-BE49-F238E27FC236}">
                  <a16:creationId xmlns:a16="http://schemas.microsoft.com/office/drawing/2014/main" id="{5747BF01-C331-4FCF-95CB-D6F9A9E0926F}"/>
                </a:ext>
              </a:extLst>
            </p:cNvPr>
            <p:cNvSpPr/>
            <p:nvPr/>
          </p:nvSpPr>
          <p:spPr>
            <a:xfrm>
              <a:off x="2170923" y="-226268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Блок-схема: подготовка 18">
              <a:extLst>
                <a:ext uri="{FF2B5EF4-FFF2-40B4-BE49-F238E27FC236}">
                  <a16:creationId xmlns:a16="http://schemas.microsoft.com/office/drawing/2014/main" id="{C879A328-BA2C-421D-B9FD-1CB1E00C2262}"/>
                </a:ext>
              </a:extLst>
            </p:cNvPr>
            <p:cNvSpPr/>
            <p:nvPr/>
          </p:nvSpPr>
          <p:spPr>
            <a:xfrm>
              <a:off x="2177143" y="886404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Блок-схема: подготовка 19">
              <a:extLst>
                <a:ext uri="{FF2B5EF4-FFF2-40B4-BE49-F238E27FC236}">
                  <a16:creationId xmlns:a16="http://schemas.microsoft.com/office/drawing/2014/main" id="{062A3791-BAE2-46F7-B4D2-A6B900A30D39}"/>
                </a:ext>
              </a:extLst>
            </p:cNvPr>
            <p:cNvSpPr/>
            <p:nvPr/>
          </p:nvSpPr>
          <p:spPr>
            <a:xfrm>
              <a:off x="2170923" y="2006077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Блок-схема: подготовка 20">
              <a:extLst>
                <a:ext uri="{FF2B5EF4-FFF2-40B4-BE49-F238E27FC236}">
                  <a16:creationId xmlns:a16="http://schemas.microsoft.com/office/drawing/2014/main" id="{45018CE6-2AA2-4899-94AC-B6E5EBDA374F}"/>
                </a:ext>
              </a:extLst>
            </p:cNvPr>
            <p:cNvSpPr/>
            <p:nvPr/>
          </p:nvSpPr>
          <p:spPr>
            <a:xfrm>
              <a:off x="2152263" y="3116422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Блок-схема: подготовка 21">
              <a:extLst>
                <a:ext uri="{FF2B5EF4-FFF2-40B4-BE49-F238E27FC236}">
                  <a16:creationId xmlns:a16="http://schemas.microsoft.com/office/drawing/2014/main" id="{62AF326A-CCA8-4F7F-B6EA-604A1149E46A}"/>
                </a:ext>
              </a:extLst>
            </p:cNvPr>
            <p:cNvSpPr/>
            <p:nvPr/>
          </p:nvSpPr>
          <p:spPr>
            <a:xfrm>
              <a:off x="2170923" y="4222099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Блок-схема: подготовка 22">
              <a:extLst>
                <a:ext uri="{FF2B5EF4-FFF2-40B4-BE49-F238E27FC236}">
                  <a16:creationId xmlns:a16="http://schemas.microsoft.com/office/drawing/2014/main" id="{511F781F-41B0-4C0F-A955-23A2A1502329}"/>
                </a:ext>
              </a:extLst>
            </p:cNvPr>
            <p:cNvSpPr/>
            <p:nvPr/>
          </p:nvSpPr>
          <p:spPr>
            <a:xfrm>
              <a:off x="2170923" y="5321554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Блок-схема: подготовка 23">
              <a:extLst>
                <a:ext uri="{FF2B5EF4-FFF2-40B4-BE49-F238E27FC236}">
                  <a16:creationId xmlns:a16="http://schemas.microsoft.com/office/drawing/2014/main" id="{FC1C7F31-4663-4B79-BFEC-A87F15FD7EAE}"/>
                </a:ext>
              </a:extLst>
            </p:cNvPr>
            <p:cNvSpPr/>
            <p:nvPr/>
          </p:nvSpPr>
          <p:spPr>
            <a:xfrm>
              <a:off x="2170923" y="6444336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Блок-схема: подготовка 24">
              <a:extLst>
                <a:ext uri="{FF2B5EF4-FFF2-40B4-BE49-F238E27FC236}">
                  <a16:creationId xmlns:a16="http://schemas.microsoft.com/office/drawing/2014/main" id="{DFB1825D-953A-45B5-9A86-8CFE7F98CBAC}"/>
                </a:ext>
              </a:extLst>
            </p:cNvPr>
            <p:cNvSpPr/>
            <p:nvPr/>
          </p:nvSpPr>
          <p:spPr>
            <a:xfrm>
              <a:off x="3163080" y="2598570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Блок-схема: подготовка 25">
              <a:extLst>
                <a:ext uri="{FF2B5EF4-FFF2-40B4-BE49-F238E27FC236}">
                  <a16:creationId xmlns:a16="http://schemas.microsoft.com/office/drawing/2014/main" id="{7BD0D4A3-C74C-424B-8F4E-CD4844034209}"/>
                </a:ext>
              </a:extLst>
            </p:cNvPr>
            <p:cNvSpPr/>
            <p:nvPr/>
          </p:nvSpPr>
          <p:spPr>
            <a:xfrm>
              <a:off x="4164567" y="4236096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Блок-схема: подготовка 26">
              <a:extLst>
                <a:ext uri="{FF2B5EF4-FFF2-40B4-BE49-F238E27FC236}">
                  <a16:creationId xmlns:a16="http://schemas.microsoft.com/office/drawing/2014/main" id="{1F4F344D-75BC-4EBE-9476-C503BAC7D95B}"/>
                </a:ext>
              </a:extLst>
            </p:cNvPr>
            <p:cNvSpPr/>
            <p:nvPr/>
          </p:nvSpPr>
          <p:spPr>
            <a:xfrm>
              <a:off x="3163080" y="3702693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Блок-схема: подготовка 27">
              <a:extLst>
                <a:ext uri="{FF2B5EF4-FFF2-40B4-BE49-F238E27FC236}">
                  <a16:creationId xmlns:a16="http://schemas.microsoft.com/office/drawing/2014/main" id="{C1B77A1E-0A69-4FAA-BB36-774B59579912}"/>
                </a:ext>
              </a:extLst>
            </p:cNvPr>
            <p:cNvSpPr/>
            <p:nvPr/>
          </p:nvSpPr>
          <p:spPr>
            <a:xfrm>
              <a:off x="3163080" y="4774160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Блок-схема: подготовка 28">
              <a:extLst>
                <a:ext uri="{FF2B5EF4-FFF2-40B4-BE49-F238E27FC236}">
                  <a16:creationId xmlns:a16="http://schemas.microsoft.com/office/drawing/2014/main" id="{53F5EDDB-492F-44E4-A368-0C33304EF036}"/>
                </a:ext>
              </a:extLst>
            </p:cNvPr>
            <p:cNvSpPr/>
            <p:nvPr/>
          </p:nvSpPr>
          <p:spPr>
            <a:xfrm>
              <a:off x="3163080" y="5845627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Блок-схема: подготовка 29">
              <a:extLst>
                <a:ext uri="{FF2B5EF4-FFF2-40B4-BE49-F238E27FC236}">
                  <a16:creationId xmlns:a16="http://schemas.microsoft.com/office/drawing/2014/main" id="{52AFC91C-C981-4262-9E0F-AC5BF4BFFE0B}"/>
                </a:ext>
              </a:extLst>
            </p:cNvPr>
            <p:cNvSpPr/>
            <p:nvPr/>
          </p:nvSpPr>
          <p:spPr>
            <a:xfrm>
              <a:off x="4164567" y="3166960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Блок-схема: подготовка 30">
              <a:extLst>
                <a:ext uri="{FF2B5EF4-FFF2-40B4-BE49-F238E27FC236}">
                  <a16:creationId xmlns:a16="http://schemas.microsoft.com/office/drawing/2014/main" id="{D1D80CCA-D623-4A56-9A7E-71ACE5E338A4}"/>
                </a:ext>
              </a:extLst>
            </p:cNvPr>
            <p:cNvSpPr/>
            <p:nvPr/>
          </p:nvSpPr>
          <p:spPr>
            <a:xfrm>
              <a:off x="4164567" y="5305232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Блок-схема: подготовка 31">
              <a:extLst>
                <a:ext uri="{FF2B5EF4-FFF2-40B4-BE49-F238E27FC236}">
                  <a16:creationId xmlns:a16="http://schemas.microsoft.com/office/drawing/2014/main" id="{9FBE886F-4526-4093-978C-0D5AC381531D}"/>
                </a:ext>
              </a:extLst>
            </p:cNvPr>
            <p:cNvSpPr/>
            <p:nvPr/>
          </p:nvSpPr>
          <p:spPr>
            <a:xfrm>
              <a:off x="4164567" y="6374368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Блок-схема: подготовка 32">
              <a:extLst>
                <a:ext uri="{FF2B5EF4-FFF2-40B4-BE49-F238E27FC236}">
                  <a16:creationId xmlns:a16="http://schemas.microsoft.com/office/drawing/2014/main" id="{043F3B73-0452-4FFC-A04B-038CCD32FE14}"/>
                </a:ext>
              </a:extLst>
            </p:cNvPr>
            <p:cNvSpPr/>
            <p:nvPr/>
          </p:nvSpPr>
          <p:spPr>
            <a:xfrm>
              <a:off x="5166054" y="4805258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Блок-схема: подготовка 33">
              <a:extLst>
                <a:ext uri="{FF2B5EF4-FFF2-40B4-BE49-F238E27FC236}">
                  <a16:creationId xmlns:a16="http://schemas.microsoft.com/office/drawing/2014/main" id="{D39CEF80-805C-4749-8E0B-7145FB1EF2F1}"/>
                </a:ext>
              </a:extLst>
            </p:cNvPr>
            <p:cNvSpPr/>
            <p:nvPr/>
          </p:nvSpPr>
          <p:spPr>
            <a:xfrm>
              <a:off x="6158211" y="5352661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Блок-схема: подготовка 34">
              <a:extLst>
                <a:ext uri="{FF2B5EF4-FFF2-40B4-BE49-F238E27FC236}">
                  <a16:creationId xmlns:a16="http://schemas.microsoft.com/office/drawing/2014/main" id="{91C5AF18-B23B-4584-B03E-371AA85F74DE}"/>
                </a:ext>
              </a:extLst>
            </p:cNvPr>
            <p:cNvSpPr/>
            <p:nvPr/>
          </p:nvSpPr>
          <p:spPr>
            <a:xfrm>
              <a:off x="5166054" y="5874394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Блок-схема: подготовка 35">
              <a:extLst>
                <a:ext uri="{FF2B5EF4-FFF2-40B4-BE49-F238E27FC236}">
                  <a16:creationId xmlns:a16="http://schemas.microsoft.com/office/drawing/2014/main" id="{E3997432-FD88-4802-99C4-A5BF09D3C9FC}"/>
                </a:ext>
              </a:extLst>
            </p:cNvPr>
            <p:cNvSpPr/>
            <p:nvPr/>
          </p:nvSpPr>
          <p:spPr>
            <a:xfrm>
              <a:off x="6158211" y="6430346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Блок-схема: подготовка 36">
              <a:extLst>
                <a:ext uri="{FF2B5EF4-FFF2-40B4-BE49-F238E27FC236}">
                  <a16:creationId xmlns:a16="http://schemas.microsoft.com/office/drawing/2014/main" id="{1BA5CD64-E49E-4461-B6E8-BFA32689318F}"/>
                </a:ext>
              </a:extLst>
            </p:cNvPr>
            <p:cNvSpPr/>
            <p:nvPr/>
          </p:nvSpPr>
          <p:spPr>
            <a:xfrm>
              <a:off x="7169028" y="5874394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Блок-схема: подготовка 37">
              <a:extLst>
                <a:ext uri="{FF2B5EF4-FFF2-40B4-BE49-F238E27FC236}">
                  <a16:creationId xmlns:a16="http://schemas.microsoft.com/office/drawing/2014/main" id="{152FAB1E-CA72-477B-8D24-F2756D8AA3DE}"/>
                </a:ext>
              </a:extLst>
            </p:cNvPr>
            <p:cNvSpPr/>
            <p:nvPr/>
          </p:nvSpPr>
          <p:spPr>
            <a:xfrm>
              <a:off x="8839199" y="4323183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Блок-схема: подготовка 38">
              <a:extLst>
                <a:ext uri="{FF2B5EF4-FFF2-40B4-BE49-F238E27FC236}">
                  <a16:creationId xmlns:a16="http://schemas.microsoft.com/office/drawing/2014/main" id="{A0E8EB2B-F08A-49BB-B274-CF2278E1ADA1}"/>
                </a:ext>
              </a:extLst>
            </p:cNvPr>
            <p:cNvSpPr/>
            <p:nvPr/>
          </p:nvSpPr>
          <p:spPr>
            <a:xfrm>
              <a:off x="9850016" y="3778891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0" name="Блок-схема: подготовка 39">
              <a:extLst>
                <a:ext uri="{FF2B5EF4-FFF2-40B4-BE49-F238E27FC236}">
                  <a16:creationId xmlns:a16="http://schemas.microsoft.com/office/drawing/2014/main" id="{DF78428F-303D-4F63-AD72-287E2B9A032B}"/>
                </a:ext>
              </a:extLst>
            </p:cNvPr>
            <p:cNvSpPr/>
            <p:nvPr/>
          </p:nvSpPr>
          <p:spPr>
            <a:xfrm>
              <a:off x="9850016" y="4890790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C64813D5-B290-46AF-9E78-59777994424E}"/>
              </a:ext>
            </a:extLst>
          </p:cNvPr>
          <p:cNvSpPr txBox="1"/>
          <p:nvPr/>
        </p:nvSpPr>
        <p:spPr>
          <a:xfrm>
            <a:off x="3729240" y="-2476897"/>
            <a:ext cx="822007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0" dirty="0">
                <a:ln w="38100">
                  <a:solidFill>
                    <a:srgbClr val="426E61"/>
                  </a:solidFill>
                </a:ln>
                <a:solidFill>
                  <a:srgbClr val="2B8F8A"/>
                </a:solidFill>
                <a:latin typeface="Bahnschrift SemiBold Condensed" panose="020B0502040204020203" pitchFamily="34" charset="0"/>
              </a:rPr>
              <a:t>ИНФОРМАТИКА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4046624-560C-4112-B2F9-7409DA982CB9}"/>
              </a:ext>
            </a:extLst>
          </p:cNvPr>
          <p:cNvSpPr txBox="1"/>
          <p:nvPr/>
        </p:nvSpPr>
        <p:spPr>
          <a:xfrm>
            <a:off x="1301728" y="203446"/>
            <a:ext cx="1104753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>
                <a:ln w="3175">
                  <a:solidFill>
                    <a:srgbClr val="426E61"/>
                  </a:solidFill>
                </a:ln>
                <a:solidFill>
                  <a:srgbClr val="2B8F8A"/>
                </a:solidFill>
                <a:latin typeface="Bahnschrift SemiBold Condensed" panose="020B0502040204020203" pitchFamily="34" charset="0"/>
              </a:rPr>
              <a:t>Отсканируйте с помощью телефона код на экране</a:t>
            </a:r>
          </a:p>
        </p:txBody>
      </p:sp>
      <p:pic>
        <p:nvPicPr>
          <p:cNvPr id="46" name="Рисунок 45">
            <a:hlinkClick r:id="rId5"/>
            <a:extLst>
              <a:ext uri="{FF2B5EF4-FFF2-40B4-BE49-F238E27FC236}">
                <a16:creationId xmlns:a16="http://schemas.microsoft.com/office/drawing/2014/main" id="{667E80D6-D953-498C-94E6-AD687F10729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6652" y="2405536"/>
            <a:ext cx="4230532" cy="4273701"/>
          </a:xfrm>
          <a:prstGeom prst="rect">
            <a:avLst/>
          </a:prstGeom>
        </p:spPr>
      </p:pic>
      <p:pic>
        <p:nvPicPr>
          <p:cNvPr id="2" name="Рисунок 1">
            <a:hlinkClick r:id="rId5"/>
            <a:extLst>
              <a:ext uri="{FF2B5EF4-FFF2-40B4-BE49-F238E27FC236}">
                <a16:creationId xmlns:a16="http://schemas.microsoft.com/office/drawing/2014/main" id="{9ECD9B7E-FA1D-1824-DA44-85A6D03B5C1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6652" y="-4600855"/>
            <a:ext cx="4230532" cy="4273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4559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BF6DDC17-6C06-4BB9-9178-E1AE027C8F3D}"/>
              </a:ext>
            </a:extLst>
          </p:cNvPr>
          <p:cNvGrpSpPr/>
          <p:nvPr/>
        </p:nvGrpSpPr>
        <p:grpSpPr>
          <a:xfrm>
            <a:off x="-3230989" y="-72935"/>
            <a:ext cx="15527493" cy="7130143"/>
            <a:chOff x="-10868406" y="-20885"/>
            <a:chExt cx="15527493" cy="7130143"/>
          </a:xfrm>
        </p:grpSpPr>
        <p:pic>
          <p:nvPicPr>
            <p:cNvPr id="2050" name="Picture 2" descr="Picture background">
              <a:extLst>
                <a:ext uri="{FF2B5EF4-FFF2-40B4-BE49-F238E27FC236}">
                  <a16:creationId xmlns:a16="http://schemas.microsoft.com/office/drawing/2014/main" id="{C542A72B-B913-49DA-A851-E2E72B2320F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0868406" y="-20885"/>
              <a:ext cx="12477750" cy="71301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2" name="Picture 4" descr="Picture background">
              <a:extLst>
                <a:ext uri="{FF2B5EF4-FFF2-40B4-BE49-F238E27FC236}">
                  <a16:creationId xmlns:a16="http://schemas.microsoft.com/office/drawing/2014/main" id="{0F2F16F3-EB10-4232-B38A-30F7FFE2113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948"/>
            <a:stretch/>
          </p:blipFill>
          <p:spPr bwMode="auto">
            <a:xfrm rot="10800000">
              <a:off x="285368" y="-20885"/>
              <a:ext cx="4373719" cy="71301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70752518-2D96-43B8-A0AE-B6B949B0C5A9}"/>
              </a:ext>
            </a:extLst>
          </p:cNvPr>
          <p:cNvCxnSpPr/>
          <p:nvPr/>
        </p:nvCxnSpPr>
        <p:spPr>
          <a:xfrm>
            <a:off x="4929051" y="-130629"/>
            <a:ext cx="0" cy="7245532"/>
          </a:xfrm>
          <a:prstGeom prst="line">
            <a:avLst/>
          </a:prstGeom>
          <a:ln w="698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4A5B909B-4B01-4C42-B36A-52453350EDCF}"/>
              </a:ext>
            </a:extLst>
          </p:cNvPr>
          <p:cNvGrpSpPr/>
          <p:nvPr/>
        </p:nvGrpSpPr>
        <p:grpSpPr>
          <a:xfrm>
            <a:off x="4658543" y="198117"/>
            <a:ext cx="6068232" cy="937351"/>
            <a:chOff x="4659087" y="381107"/>
            <a:chExt cx="6068232" cy="937351"/>
          </a:xfrm>
        </p:grpSpPr>
        <p:sp>
          <p:nvSpPr>
            <p:cNvPr id="3" name="Прямоугольник: скругленные углы 2">
              <a:extLst>
                <a:ext uri="{FF2B5EF4-FFF2-40B4-BE49-F238E27FC236}">
                  <a16:creationId xmlns:a16="http://schemas.microsoft.com/office/drawing/2014/main" id="{40923BF6-79D7-490E-84E6-EC49F4512517}"/>
                </a:ext>
              </a:extLst>
            </p:cNvPr>
            <p:cNvSpPr/>
            <p:nvPr/>
          </p:nvSpPr>
          <p:spPr>
            <a:xfrm>
              <a:off x="5833102" y="381107"/>
              <a:ext cx="4894217" cy="93735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>
                  <a:solidFill>
                    <a:srgbClr val="232033"/>
                  </a:solidFill>
                  <a:latin typeface="Bahnschrift SemiBold Condensed" panose="020B0502040204020203" pitchFamily="34" charset="0"/>
                </a:rPr>
                <a:t>Открываем начальную страницу поисковой системы</a:t>
              </a:r>
            </a:p>
          </p:txBody>
        </p:sp>
        <p:sp>
          <p:nvSpPr>
            <p:cNvPr id="7" name="Овал 6">
              <a:extLst>
                <a:ext uri="{FF2B5EF4-FFF2-40B4-BE49-F238E27FC236}">
                  <a16:creationId xmlns:a16="http://schemas.microsoft.com/office/drawing/2014/main" id="{1A447EBA-387D-4702-A91F-3CF85678ABD1}"/>
                </a:ext>
              </a:extLst>
            </p:cNvPr>
            <p:cNvSpPr/>
            <p:nvPr/>
          </p:nvSpPr>
          <p:spPr>
            <a:xfrm>
              <a:off x="4659087" y="581245"/>
              <a:ext cx="539928" cy="5370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498890FF-CD93-41BB-8FC7-CA6D39F48819}"/>
              </a:ext>
            </a:extLst>
          </p:cNvPr>
          <p:cNvGrpSpPr/>
          <p:nvPr/>
        </p:nvGrpSpPr>
        <p:grpSpPr>
          <a:xfrm>
            <a:off x="4657998" y="1405271"/>
            <a:ext cx="6068233" cy="937351"/>
            <a:chOff x="4659087" y="1962185"/>
            <a:chExt cx="6068233" cy="937351"/>
          </a:xfrm>
        </p:grpSpPr>
        <p:sp>
          <p:nvSpPr>
            <p:cNvPr id="13" name="Овал 12">
              <a:extLst>
                <a:ext uri="{FF2B5EF4-FFF2-40B4-BE49-F238E27FC236}">
                  <a16:creationId xmlns:a16="http://schemas.microsoft.com/office/drawing/2014/main" id="{CBF4E3F6-E4DA-46F9-B179-44A4624E5E97}"/>
                </a:ext>
              </a:extLst>
            </p:cNvPr>
            <p:cNvSpPr/>
            <p:nvPr/>
          </p:nvSpPr>
          <p:spPr>
            <a:xfrm>
              <a:off x="4659087" y="2166149"/>
              <a:ext cx="539928" cy="5370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: скругленные углы 23">
              <a:extLst>
                <a:ext uri="{FF2B5EF4-FFF2-40B4-BE49-F238E27FC236}">
                  <a16:creationId xmlns:a16="http://schemas.microsoft.com/office/drawing/2014/main" id="{EDA63E55-41D0-43E2-9DA0-43695C26671F}"/>
                </a:ext>
              </a:extLst>
            </p:cNvPr>
            <p:cNvSpPr/>
            <p:nvPr/>
          </p:nvSpPr>
          <p:spPr>
            <a:xfrm>
              <a:off x="5833103" y="1962185"/>
              <a:ext cx="4894217" cy="93735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>
                  <a:solidFill>
                    <a:srgbClr val="232033"/>
                  </a:solidFill>
                  <a:latin typeface="Bahnschrift SemiBold Condensed" panose="020B0502040204020203" pitchFamily="34" charset="0"/>
                </a:rPr>
                <a:t>Уточняем область поиска</a:t>
              </a:r>
            </a:p>
          </p:txBody>
        </p:sp>
      </p:grp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3E29003D-6322-459A-813D-4FE9C2BE8D80}"/>
              </a:ext>
            </a:extLst>
          </p:cNvPr>
          <p:cNvGrpSpPr/>
          <p:nvPr/>
        </p:nvGrpSpPr>
        <p:grpSpPr>
          <a:xfrm>
            <a:off x="4657454" y="2653565"/>
            <a:ext cx="6068777" cy="937351"/>
            <a:chOff x="4658542" y="3417562"/>
            <a:chExt cx="6068777" cy="937351"/>
          </a:xfrm>
        </p:grpSpPr>
        <p:sp>
          <p:nvSpPr>
            <p:cNvPr id="14" name="Овал 13">
              <a:extLst>
                <a:ext uri="{FF2B5EF4-FFF2-40B4-BE49-F238E27FC236}">
                  <a16:creationId xmlns:a16="http://schemas.microsoft.com/office/drawing/2014/main" id="{6FC4052C-8DE9-4414-A96C-ACD6CB9CAA4F}"/>
                </a:ext>
              </a:extLst>
            </p:cNvPr>
            <p:cNvSpPr/>
            <p:nvPr/>
          </p:nvSpPr>
          <p:spPr>
            <a:xfrm>
              <a:off x="4658542" y="3617700"/>
              <a:ext cx="539928" cy="5370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: скругленные углы 26">
              <a:extLst>
                <a:ext uri="{FF2B5EF4-FFF2-40B4-BE49-F238E27FC236}">
                  <a16:creationId xmlns:a16="http://schemas.microsoft.com/office/drawing/2014/main" id="{59035124-3EF4-41FB-BA2E-5343F593EA76}"/>
                </a:ext>
              </a:extLst>
            </p:cNvPr>
            <p:cNvSpPr/>
            <p:nvPr/>
          </p:nvSpPr>
          <p:spPr>
            <a:xfrm>
              <a:off x="5833102" y="3417562"/>
              <a:ext cx="4894217" cy="93735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>
                  <a:solidFill>
                    <a:srgbClr val="232033"/>
                  </a:solidFill>
                  <a:latin typeface="Bahnschrift SemiBold Condensed" panose="020B0502040204020203" pitchFamily="34" charset="0"/>
                </a:rPr>
                <a:t>Вводим запрос на поиск информации</a:t>
              </a:r>
            </a:p>
          </p:txBody>
        </p:sp>
      </p:grp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D9BA94F9-0579-4396-B088-3A64C46056A6}"/>
              </a:ext>
            </a:extLst>
          </p:cNvPr>
          <p:cNvGrpSpPr/>
          <p:nvPr/>
        </p:nvGrpSpPr>
        <p:grpSpPr>
          <a:xfrm>
            <a:off x="4657998" y="9891563"/>
            <a:ext cx="6068777" cy="937351"/>
            <a:chOff x="4658542" y="3417562"/>
            <a:chExt cx="6068777" cy="937351"/>
          </a:xfrm>
        </p:grpSpPr>
        <p:sp>
          <p:nvSpPr>
            <p:cNvPr id="22" name="Овал 21">
              <a:extLst>
                <a:ext uri="{FF2B5EF4-FFF2-40B4-BE49-F238E27FC236}">
                  <a16:creationId xmlns:a16="http://schemas.microsoft.com/office/drawing/2014/main" id="{CE06DCF9-15F2-4AB0-94A1-928F36B732E7}"/>
                </a:ext>
              </a:extLst>
            </p:cNvPr>
            <p:cNvSpPr/>
            <p:nvPr/>
          </p:nvSpPr>
          <p:spPr>
            <a:xfrm>
              <a:off x="4658542" y="3617700"/>
              <a:ext cx="539928" cy="5370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рямоугольник: скругленные углы 28">
              <a:extLst>
                <a:ext uri="{FF2B5EF4-FFF2-40B4-BE49-F238E27FC236}">
                  <a16:creationId xmlns:a16="http://schemas.microsoft.com/office/drawing/2014/main" id="{FB31AD2B-2B9E-4286-9E77-1500B66E5412}"/>
                </a:ext>
              </a:extLst>
            </p:cNvPr>
            <p:cNvSpPr/>
            <p:nvPr/>
          </p:nvSpPr>
          <p:spPr>
            <a:xfrm>
              <a:off x="5833102" y="3417562"/>
              <a:ext cx="4894217" cy="93735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>
                  <a:solidFill>
                    <a:srgbClr val="232033"/>
                  </a:solidFill>
                  <a:latin typeface="Bahnschrift SemiBold Condensed" panose="020B0502040204020203" pitchFamily="34" charset="0"/>
                </a:rPr>
                <a:t>Нажимаем кнопку</a:t>
              </a:r>
            </a:p>
            <a:p>
              <a:pPr algn="ctr"/>
              <a:r>
                <a:rPr lang="ru-RU" sz="3200" dirty="0">
                  <a:solidFill>
                    <a:srgbClr val="232033"/>
                  </a:solidFill>
                  <a:latin typeface="Bahnschrift SemiBold Condensed" panose="020B0502040204020203" pitchFamily="34" charset="0"/>
                </a:rPr>
                <a:t>начала поиска</a:t>
              </a:r>
            </a:p>
          </p:txBody>
        </p:sp>
      </p:grpSp>
      <p:grpSp>
        <p:nvGrpSpPr>
          <p:cNvPr id="30" name="Группа 29">
            <a:extLst>
              <a:ext uri="{FF2B5EF4-FFF2-40B4-BE49-F238E27FC236}">
                <a16:creationId xmlns:a16="http://schemas.microsoft.com/office/drawing/2014/main" id="{505AFD71-7743-441C-A85B-39281605160E}"/>
              </a:ext>
            </a:extLst>
          </p:cNvPr>
          <p:cNvGrpSpPr/>
          <p:nvPr/>
        </p:nvGrpSpPr>
        <p:grpSpPr>
          <a:xfrm>
            <a:off x="4657998" y="11105047"/>
            <a:ext cx="6068777" cy="937351"/>
            <a:chOff x="4658542" y="3417562"/>
            <a:chExt cx="6068777" cy="937351"/>
          </a:xfrm>
        </p:grpSpPr>
        <p:sp>
          <p:nvSpPr>
            <p:cNvPr id="31" name="Овал 30">
              <a:extLst>
                <a:ext uri="{FF2B5EF4-FFF2-40B4-BE49-F238E27FC236}">
                  <a16:creationId xmlns:a16="http://schemas.microsoft.com/office/drawing/2014/main" id="{2F91812A-C2EB-46BD-B7D1-317EDF745C2E}"/>
                </a:ext>
              </a:extLst>
            </p:cNvPr>
            <p:cNvSpPr/>
            <p:nvPr/>
          </p:nvSpPr>
          <p:spPr>
            <a:xfrm>
              <a:off x="4658542" y="3617700"/>
              <a:ext cx="539928" cy="5370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: скругленные углы 31">
              <a:extLst>
                <a:ext uri="{FF2B5EF4-FFF2-40B4-BE49-F238E27FC236}">
                  <a16:creationId xmlns:a16="http://schemas.microsoft.com/office/drawing/2014/main" id="{67FBE245-DD88-4D15-BC33-97B3F732C47D}"/>
                </a:ext>
              </a:extLst>
            </p:cNvPr>
            <p:cNvSpPr/>
            <p:nvPr/>
          </p:nvSpPr>
          <p:spPr>
            <a:xfrm>
              <a:off x="5833102" y="3417562"/>
              <a:ext cx="4894217" cy="93735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>
                  <a:solidFill>
                    <a:srgbClr val="232033"/>
                  </a:solidFill>
                  <a:latin typeface="Bahnschrift SemiBold Condensed" panose="020B0502040204020203" pitchFamily="34" charset="0"/>
                </a:rPr>
                <a:t>Находим нужную ссылки и кликаем по ней мышкой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115733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BF6DDC17-6C06-4BB9-9178-E1AE027C8F3D}"/>
              </a:ext>
            </a:extLst>
          </p:cNvPr>
          <p:cNvGrpSpPr/>
          <p:nvPr/>
        </p:nvGrpSpPr>
        <p:grpSpPr>
          <a:xfrm>
            <a:off x="-3230989" y="-72935"/>
            <a:ext cx="15527493" cy="7130143"/>
            <a:chOff x="-10868406" y="-20885"/>
            <a:chExt cx="15527493" cy="7130143"/>
          </a:xfrm>
        </p:grpSpPr>
        <p:pic>
          <p:nvPicPr>
            <p:cNvPr id="2050" name="Picture 2" descr="Picture background">
              <a:extLst>
                <a:ext uri="{FF2B5EF4-FFF2-40B4-BE49-F238E27FC236}">
                  <a16:creationId xmlns:a16="http://schemas.microsoft.com/office/drawing/2014/main" id="{C542A72B-B913-49DA-A851-E2E72B2320F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0868406" y="-20885"/>
              <a:ext cx="12477750" cy="71301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2" name="Picture 4" descr="Picture background">
              <a:extLst>
                <a:ext uri="{FF2B5EF4-FFF2-40B4-BE49-F238E27FC236}">
                  <a16:creationId xmlns:a16="http://schemas.microsoft.com/office/drawing/2014/main" id="{0F2F16F3-EB10-4232-B38A-30F7FFE2113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948"/>
            <a:stretch/>
          </p:blipFill>
          <p:spPr bwMode="auto">
            <a:xfrm rot="10800000">
              <a:off x="285368" y="-20885"/>
              <a:ext cx="4373719" cy="71301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70752518-2D96-43B8-A0AE-B6B949B0C5A9}"/>
              </a:ext>
            </a:extLst>
          </p:cNvPr>
          <p:cNvCxnSpPr/>
          <p:nvPr/>
        </p:nvCxnSpPr>
        <p:spPr>
          <a:xfrm>
            <a:off x="4929051" y="-130629"/>
            <a:ext cx="0" cy="7245532"/>
          </a:xfrm>
          <a:prstGeom prst="line">
            <a:avLst/>
          </a:prstGeom>
          <a:ln w="698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4A5B909B-4B01-4C42-B36A-52453350EDCF}"/>
              </a:ext>
            </a:extLst>
          </p:cNvPr>
          <p:cNvGrpSpPr/>
          <p:nvPr/>
        </p:nvGrpSpPr>
        <p:grpSpPr>
          <a:xfrm>
            <a:off x="4658543" y="198117"/>
            <a:ext cx="6068232" cy="937351"/>
            <a:chOff x="4659087" y="381107"/>
            <a:chExt cx="6068232" cy="937351"/>
          </a:xfrm>
        </p:grpSpPr>
        <p:sp>
          <p:nvSpPr>
            <p:cNvPr id="3" name="Прямоугольник: скругленные углы 2">
              <a:extLst>
                <a:ext uri="{FF2B5EF4-FFF2-40B4-BE49-F238E27FC236}">
                  <a16:creationId xmlns:a16="http://schemas.microsoft.com/office/drawing/2014/main" id="{40923BF6-79D7-490E-84E6-EC49F4512517}"/>
                </a:ext>
              </a:extLst>
            </p:cNvPr>
            <p:cNvSpPr/>
            <p:nvPr/>
          </p:nvSpPr>
          <p:spPr>
            <a:xfrm>
              <a:off x="5833102" y="381107"/>
              <a:ext cx="4894217" cy="93735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>
                  <a:solidFill>
                    <a:srgbClr val="232033"/>
                  </a:solidFill>
                  <a:latin typeface="Bahnschrift SemiBold Condensed" panose="020B0502040204020203" pitchFamily="34" charset="0"/>
                </a:rPr>
                <a:t>Открываем начальную страницу поисковой системы</a:t>
              </a:r>
            </a:p>
          </p:txBody>
        </p:sp>
        <p:sp>
          <p:nvSpPr>
            <p:cNvPr id="7" name="Овал 6">
              <a:extLst>
                <a:ext uri="{FF2B5EF4-FFF2-40B4-BE49-F238E27FC236}">
                  <a16:creationId xmlns:a16="http://schemas.microsoft.com/office/drawing/2014/main" id="{1A447EBA-387D-4702-A91F-3CF85678ABD1}"/>
                </a:ext>
              </a:extLst>
            </p:cNvPr>
            <p:cNvSpPr/>
            <p:nvPr/>
          </p:nvSpPr>
          <p:spPr>
            <a:xfrm>
              <a:off x="4659087" y="581245"/>
              <a:ext cx="539928" cy="5370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498890FF-CD93-41BB-8FC7-CA6D39F48819}"/>
              </a:ext>
            </a:extLst>
          </p:cNvPr>
          <p:cNvGrpSpPr/>
          <p:nvPr/>
        </p:nvGrpSpPr>
        <p:grpSpPr>
          <a:xfrm>
            <a:off x="4657998" y="1405271"/>
            <a:ext cx="6068233" cy="937351"/>
            <a:chOff x="4659087" y="1962185"/>
            <a:chExt cx="6068233" cy="937351"/>
          </a:xfrm>
        </p:grpSpPr>
        <p:sp>
          <p:nvSpPr>
            <p:cNvPr id="13" name="Овал 12">
              <a:extLst>
                <a:ext uri="{FF2B5EF4-FFF2-40B4-BE49-F238E27FC236}">
                  <a16:creationId xmlns:a16="http://schemas.microsoft.com/office/drawing/2014/main" id="{CBF4E3F6-E4DA-46F9-B179-44A4624E5E97}"/>
                </a:ext>
              </a:extLst>
            </p:cNvPr>
            <p:cNvSpPr/>
            <p:nvPr/>
          </p:nvSpPr>
          <p:spPr>
            <a:xfrm>
              <a:off x="4659087" y="2166149"/>
              <a:ext cx="539928" cy="5370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: скругленные углы 23">
              <a:extLst>
                <a:ext uri="{FF2B5EF4-FFF2-40B4-BE49-F238E27FC236}">
                  <a16:creationId xmlns:a16="http://schemas.microsoft.com/office/drawing/2014/main" id="{EDA63E55-41D0-43E2-9DA0-43695C26671F}"/>
                </a:ext>
              </a:extLst>
            </p:cNvPr>
            <p:cNvSpPr/>
            <p:nvPr/>
          </p:nvSpPr>
          <p:spPr>
            <a:xfrm>
              <a:off x="5833103" y="1962185"/>
              <a:ext cx="4894217" cy="93735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>
                  <a:solidFill>
                    <a:srgbClr val="232033"/>
                  </a:solidFill>
                  <a:latin typeface="Bahnschrift SemiBold Condensed" panose="020B0502040204020203" pitchFamily="34" charset="0"/>
                </a:rPr>
                <a:t>Уточняем область поиска</a:t>
              </a:r>
            </a:p>
          </p:txBody>
        </p:sp>
      </p:grp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3E29003D-6322-459A-813D-4FE9C2BE8D80}"/>
              </a:ext>
            </a:extLst>
          </p:cNvPr>
          <p:cNvGrpSpPr/>
          <p:nvPr/>
        </p:nvGrpSpPr>
        <p:grpSpPr>
          <a:xfrm>
            <a:off x="4657454" y="2653565"/>
            <a:ext cx="6068777" cy="937351"/>
            <a:chOff x="4658542" y="3417562"/>
            <a:chExt cx="6068777" cy="937351"/>
          </a:xfrm>
        </p:grpSpPr>
        <p:sp>
          <p:nvSpPr>
            <p:cNvPr id="14" name="Овал 13">
              <a:extLst>
                <a:ext uri="{FF2B5EF4-FFF2-40B4-BE49-F238E27FC236}">
                  <a16:creationId xmlns:a16="http://schemas.microsoft.com/office/drawing/2014/main" id="{6FC4052C-8DE9-4414-A96C-ACD6CB9CAA4F}"/>
                </a:ext>
              </a:extLst>
            </p:cNvPr>
            <p:cNvSpPr/>
            <p:nvPr/>
          </p:nvSpPr>
          <p:spPr>
            <a:xfrm>
              <a:off x="4658542" y="3617700"/>
              <a:ext cx="539928" cy="5370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: скругленные углы 26">
              <a:extLst>
                <a:ext uri="{FF2B5EF4-FFF2-40B4-BE49-F238E27FC236}">
                  <a16:creationId xmlns:a16="http://schemas.microsoft.com/office/drawing/2014/main" id="{59035124-3EF4-41FB-BA2E-5343F593EA76}"/>
                </a:ext>
              </a:extLst>
            </p:cNvPr>
            <p:cNvSpPr/>
            <p:nvPr/>
          </p:nvSpPr>
          <p:spPr>
            <a:xfrm>
              <a:off x="5833102" y="3417562"/>
              <a:ext cx="4894217" cy="93735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>
                  <a:solidFill>
                    <a:srgbClr val="232033"/>
                  </a:solidFill>
                  <a:latin typeface="Bahnschrift SemiBold Condensed" panose="020B0502040204020203" pitchFamily="34" charset="0"/>
                </a:rPr>
                <a:t>Вводим запрос на поиск информации</a:t>
              </a:r>
            </a:p>
          </p:txBody>
        </p:sp>
      </p:grp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D9BA94F9-0579-4396-B088-3A64C46056A6}"/>
              </a:ext>
            </a:extLst>
          </p:cNvPr>
          <p:cNvGrpSpPr/>
          <p:nvPr/>
        </p:nvGrpSpPr>
        <p:grpSpPr>
          <a:xfrm>
            <a:off x="4657454" y="3890738"/>
            <a:ext cx="6068777" cy="937351"/>
            <a:chOff x="4658542" y="3417562"/>
            <a:chExt cx="6068777" cy="937351"/>
          </a:xfrm>
        </p:grpSpPr>
        <p:sp>
          <p:nvSpPr>
            <p:cNvPr id="22" name="Овал 21">
              <a:extLst>
                <a:ext uri="{FF2B5EF4-FFF2-40B4-BE49-F238E27FC236}">
                  <a16:creationId xmlns:a16="http://schemas.microsoft.com/office/drawing/2014/main" id="{CE06DCF9-15F2-4AB0-94A1-928F36B732E7}"/>
                </a:ext>
              </a:extLst>
            </p:cNvPr>
            <p:cNvSpPr/>
            <p:nvPr/>
          </p:nvSpPr>
          <p:spPr>
            <a:xfrm>
              <a:off x="4658542" y="3617700"/>
              <a:ext cx="539928" cy="5370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рямоугольник: скругленные углы 28">
              <a:extLst>
                <a:ext uri="{FF2B5EF4-FFF2-40B4-BE49-F238E27FC236}">
                  <a16:creationId xmlns:a16="http://schemas.microsoft.com/office/drawing/2014/main" id="{FB31AD2B-2B9E-4286-9E77-1500B66E5412}"/>
                </a:ext>
              </a:extLst>
            </p:cNvPr>
            <p:cNvSpPr/>
            <p:nvPr/>
          </p:nvSpPr>
          <p:spPr>
            <a:xfrm>
              <a:off x="5833102" y="3417562"/>
              <a:ext cx="4894217" cy="93735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>
                  <a:solidFill>
                    <a:srgbClr val="232033"/>
                  </a:solidFill>
                  <a:latin typeface="Bahnschrift SemiBold Condensed" panose="020B0502040204020203" pitchFamily="34" charset="0"/>
                </a:rPr>
                <a:t>Нажимаем кнопку</a:t>
              </a:r>
            </a:p>
            <a:p>
              <a:pPr algn="ctr"/>
              <a:r>
                <a:rPr lang="ru-RU" sz="3200" dirty="0">
                  <a:solidFill>
                    <a:srgbClr val="232033"/>
                  </a:solidFill>
                  <a:latin typeface="Bahnschrift SemiBold Condensed" panose="020B0502040204020203" pitchFamily="34" charset="0"/>
                </a:rPr>
                <a:t>начала поиска</a:t>
              </a:r>
            </a:p>
          </p:txBody>
        </p:sp>
      </p:grpSp>
      <p:grpSp>
        <p:nvGrpSpPr>
          <p:cNvPr id="30" name="Группа 29">
            <a:extLst>
              <a:ext uri="{FF2B5EF4-FFF2-40B4-BE49-F238E27FC236}">
                <a16:creationId xmlns:a16="http://schemas.microsoft.com/office/drawing/2014/main" id="{505AFD71-7743-441C-A85B-39281605160E}"/>
              </a:ext>
            </a:extLst>
          </p:cNvPr>
          <p:cNvGrpSpPr/>
          <p:nvPr/>
        </p:nvGrpSpPr>
        <p:grpSpPr>
          <a:xfrm>
            <a:off x="4657998" y="11105047"/>
            <a:ext cx="6068777" cy="937351"/>
            <a:chOff x="4658542" y="3417562"/>
            <a:chExt cx="6068777" cy="937351"/>
          </a:xfrm>
        </p:grpSpPr>
        <p:sp>
          <p:nvSpPr>
            <p:cNvPr id="31" name="Овал 30">
              <a:extLst>
                <a:ext uri="{FF2B5EF4-FFF2-40B4-BE49-F238E27FC236}">
                  <a16:creationId xmlns:a16="http://schemas.microsoft.com/office/drawing/2014/main" id="{2F91812A-C2EB-46BD-B7D1-317EDF745C2E}"/>
                </a:ext>
              </a:extLst>
            </p:cNvPr>
            <p:cNvSpPr/>
            <p:nvPr/>
          </p:nvSpPr>
          <p:spPr>
            <a:xfrm>
              <a:off x="4658542" y="3617700"/>
              <a:ext cx="539928" cy="5370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: скругленные углы 31">
              <a:extLst>
                <a:ext uri="{FF2B5EF4-FFF2-40B4-BE49-F238E27FC236}">
                  <a16:creationId xmlns:a16="http://schemas.microsoft.com/office/drawing/2014/main" id="{67FBE245-DD88-4D15-BC33-97B3F732C47D}"/>
                </a:ext>
              </a:extLst>
            </p:cNvPr>
            <p:cNvSpPr/>
            <p:nvPr/>
          </p:nvSpPr>
          <p:spPr>
            <a:xfrm>
              <a:off x="5833102" y="3417562"/>
              <a:ext cx="4894217" cy="93735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>
                  <a:solidFill>
                    <a:srgbClr val="232033"/>
                  </a:solidFill>
                  <a:latin typeface="Bahnschrift SemiBold Condensed" panose="020B0502040204020203" pitchFamily="34" charset="0"/>
                </a:rPr>
                <a:t>Находим нужную ссылки и кликаем по ней мышкой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53242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BF6DDC17-6C06-4BB9-9178-E1AE027C8F3D}"/>
              </a:ext>
            </a:extLst>
          </p:cNvPr>
          <p:cNvGrpSpPr/>
          <p:nvPr/>
        </p:nvGrpSpPr>
        <p:grpSpPr>
          <a:xfrm>
            <a:off x="-3230989" y="-72935"/>
            <a:ext cx="15527493" cy="7130143"/>
            <a:chOff x="-10868406" y="-20885"/>
            <a:chExt cx="15527493" cy="7130143"/>
          </a:xfrm>
        </p:grpSpPr>
        <p:pic>
          <p:nvPicPr>
            <p:cNvPr id="2050" name="Picture 2" descr="Picture background">
              <a:extLst>
                <a:ext uri="{FF2B5EF4-FFF2-40B4-BE49-F238E27FC236}">
                  <a16:creationId xmlns:a16="http://schemas.microsoft.com/office/drawing/2014/main" id="{C542A72B-B913-49DA-A851-E2E72B2320F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0868406" y="-20885"/>
              <a:ext cx="12477750" cy="71301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2" name="Picture 4" descr="Picture background">
              <a:extLst>
                <a:ext uri="{FF2B5EF4-FFF2-40B4-BE49-F238E27FC236}">
                  <a16:creationId xmlns:a16="http://schemas.microsoft.com/office/drawing/2014/main" id="{0F2F16F3-EB10-4232-B38A-30F7FFE2113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948"/>
            <a:stretch/>
          </p:blipFill>
          <p:spPr bwMode="auto">
            <a:xfrm rot="10800000">
              <a:off x="285368" y="-20885"/>
              <a:ext cx="4373719" cy="71301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70752518-2D96-43B8-A0AE-B6B949B0C5A9}"/>
              </a:ext>
            </a:extLst>
          </p:cNvPr>
          <p:cNvCxnSpPr/>
          <p:nvPr/>
        </p:nvCxnSpPr>
        <p:spPr>
          <a:xfrm>
            <a:off x="4929051" y="-130629"/>
            <a:ext cx="0" cy="7245532"/>
          </a:xfrm>
          <a:prstGeom prst="line">
            <a:avLst/>
          </a:prstGeom>
          <a:ln w="698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4A5B909B-4B01-4C42-B36A-52453350EDCF}"/>
              </a:ext>
            </a:extLst>
          </p:cNvPr>
          <p:cNvGrpSpPr/>
          <p:nvPr/>
        </p:nvGrpSpPr>
        <p:grpSpPr>
          <a:xfrm>
            <a:off x="4658543" y="198117"/>
            <a:ext cx="6068232" cy="937351"/>
            <a:chOff x="4659087" y="381107"/>
            <a:chExt cx="6068232" cy="937351"/>
          </a:xfrm>
        </p:grpSpPr>
        <p:sp>
          <p:nvSpPr>
            <p:cNvPr id="3" name="Прямоугольник: скругленные углы 2">
              <a:extLst>
                <a:ext uri="{FF2B5EF4-FFF2-40B4-BE49-F238E27FC236}">
                  <a16:creationId xmlns:a16="http://schemas.microsoft.com/office/drawing/2014/main" id="{40923BF6-79D7-490E-84E6-EC49F4512517}"/>
                </a:ext>
              </a:extLst>
            </p:cNvPr>
            <p:cNvSpPr/>
            <p:nvPr/>
          </p:nvSpPr>
          <p:spPr>
            <a:xfrm>
              <a:off x="5833102" y="381107"/>
              <a:ext cx="4894217" cy="93735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>
                  <a:solidFill>
                    <a:srgbClr val="232033"/>
                  </a:solidFill>
                  <a:latin typeface="Bahnschrift SemiBold Condensed" panose="020B0502040204020203" pitchFamily="34" charset="0"/>
                </a:rPr>
                <a:t>Открываем начальную страницу поисковой системы</a:t>
              </a:r>
            </a:p>
          </p:txBody>
        </p:sp>
        <p:sp>
          <p:nvSpPr>
            <p:cNvPr id="7" name="Овал 6">
              <a:extLst>
                <a:ext uri="{FF2B5EF4-FFF2-40B4-BE49-F238E27FC236}">
                  <a16:creationId xmlns:a16="http://schemas.microsoft.com/office/drawing/2014/main" id="{1A447EBA-387D-4702-A91F-3CF85678ABD1}"/>
                </a:ext>
              </a:extLst>
            </p:cNvPr>
            <p:cNvSpPr/>
            <p:nvPr/>
          </p:nvSpPr>
          <p:spPr>
            <a:xfrm>
              <a:off x="4659087" y="581245"/>
              <a:ext cx="539928" cy="5370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498890FF-CD93-41BB-8FC7-CA6D39F48819}"/>
              </a:ext>
            </a:extLst>
          </p:cNvPr>
          <p:cNvGrpSpPr/>
          <p:nvPr/>
        </p:nvGrpSpPr>
        <p:grpSpPr>
          <a:xfrm>
            <a:off x="4657998" y="1405271"/>
            <a:ext cx="6068233" cy="937351"/>
            <a:chOff x="4659087" y="1962185"/>
            <a:chExt cx="6068233" cy="937351"/>
          </a:xfrm>
        </p:grpSpPr>
        <p:sp>
          <p:nvSpPr>
            <p:cNvPr id="13" name="Овал 12">
              <a:extLst>
                <a:ext uri="{FF2B5EF4-FFF2-40B4-BE49-F238E27FC236}">
                  <a16:creationId xmlns:a16="http://schemas.microsoft.com/office/drawing/2014/main" id="{CBF4E3F6-E4DA-46F9-B179-44A4624E5E97}"/>
                </a:ext>
              </a:extLst>
            </p:cNvPr>
            <p:cNvSpPr/>
            <p:nvPr/>
          </p:nvSpPr>
          <p:spPr>
            <a:xfrm>
              <a:off x="4659087" y="2166149"/>
              <a:ext cx="539928" cy="5370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: скругленные углы 23">
              <a:extLst>
                <a:ext uri="{FF2B5EF4-FFF2-40B4-BE49-F238E27FC236}">
                  <a16:creationId xmlns:a16="http://schemas.microsoft.com/office/drawing/2014/main" id="{EDA63E55-41D0-43E2-9DA0-43695C26671F}"/>
                </a:ext>
              </a:extLst>
            </p:cNvPr>
            <p:cNvSpPr/>
            <p:nvPr/>
          </p:nvSpPr>
          <p:spPr>
            <a:xfrm>
              <a:off x="5833103" y="1962185"/>
              <a:ext cx="4894217" cy="93735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>
                  <a:solidFill>
                    <a:srgbClr val="232033"/>
                  </a:solidFill>
                  <a:latin typeface="Bahnschrift SemiBold Condensed" panose="020B0502040204020203" pitchFamily="34" charset="0"/>
                </a:rPr>
                <a:t>Уточняем область поиска</a:t>
              </a:r>
            </a:p>
          </p:txBody>
        </p:sp>
      </p:grp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3E29003D-6322-459A-813D-4FE9C2BE8D80}"/>
              </a:ext>
            </a:extLst>
          </p:cNvPr>
          <p:cNvGrpSpPr/>
          <p:nvPr/>
        </p:nvGrpSpPr>
        <p:grpSpPr>
          <a:xfrm>
            <a:off x="4657454" y="2653565"/>
            <a:ext cx="6068777" cy="937351"/>
            <a:chOff x="4658542" y="3417562"/>
            <a:chExt cx="6068777" cy="937351"/>
          </a:xfrm>
        </p:grpSpPr>
        <p:sp>
          <p:nvSpPr>
            <p:cNvPr id="14" name="Овал 13">
              <a:extLst>
                <a:ext uri="{FF2B5EF4-FFF2-40B4-BE49-F238E27FC236}">
                  <a16:creationId xmlns:a16="http://schemas.microsoft.com/office/drawing/2014/main" id="{6FC4052C-8DE9-4414-A96C-ACD6CB9CAA4F}"/>
                </a:ext>
              </a:extLst>
            </p:cNvPr>
            <p:cNvSpPr/>
            <p:nvPr/>
          </p:nvSpPr>
          <p:spPr>
            <a:xfrm>
              <a:off x="4658542" y="3617700"/>
              <a:ext cx="539928" cy="5370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: скругленные углы 26">
              <a:extLst>
                <a:ext uri="{FF2B5EF4-FFF2-40B4-BE49-F238E27FC236}">
                  <a16:creationId xmlns:a16="http://schemas.microsoft.com/office/drawing/2014/main" id="{59035124-3EF4-41FB-BA2E-5343F593EA76}"/>
                </a:ext>
              </a:extLst>
            </p:cNvPr>
            <p:cNvSpPr/>
            <p:nvPr/>
          </p:nvSpPr>
          <p:spPr>
            <a:xfrm>
              <a:off x="5833102" y="3417562"/>
              <a:ext cx="4894217" cy="93735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>
                  <a:solidFill>
                    <a:srgbClr val="232033"/>
                  </a:solidFill>
                  <a:latin typeface="Bahnschrift SemiBold Condensed" panose="020B0502040204020203" pitchFamily="34" charset="0"/>
                </a:rPr>
                <a:t>Вводим запрос на поиск информации</a:t>
              </a:r>
            </a:p>
          </p:txBody>
        </p:sp>
      </p:grp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D9BA94F9-0579-4396-B088-3A64C46056A6}"/>
              </a:ext>
            </a:extLst>
          </p:cNvPr>
          <p:cNvGrpSpPr/>
          <p:nvPr/>
        </p:nvGrpSpPr>
        <p:grpSpPr>
          <a:xfrm>
            <a:off x="4657454" y="3890738"/>
            <a:ext cx="6068777" cy="937351"/>
            <a:chOff x="4658542" y="3417562"/>
            <a:chExt cx="6068777" cy="937351"/>
          </a:xfrm>
        </p:grpSpPr>
        <p:sp>
          <p:nvSpPr>
            <p:cNvPr id="22" name="Овал 21">
              <a:extLst>
                <a:ext uri="{FF2B5EF4-FFF2-40B4-BE49-F238E27FC236}">
                  <a16:creationId xmlns:a16="http://schemas.microsoft.com/office/drawing/2014/main" id="{CE06DCF9-15F2-4AB0-94A1-928F36B732E7}"/>
                </a:ext>
              </a:extLst>
            </p:cNvPr>
            <p:cNvSpPr/>
            <p:nvPr/>
          </p:nvSpPr>
          <p:spPr>
            <a:xfrm>
              <a:off x="4658542" y="3617700"/>
              <a:ext cx="539928" cy="5370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рямоугольник: скругленные углы 28">
              <a:extLst>
                <a:ext uri="{FF2B5EF4-FFF2-40B4-BE49-F238E27FC236}">
                  <a16:creationId xmlns:a16="http://schemas.microsoft.com/office/drawing/2014/main" id="{FB31AD2B-2B9E-4286-9E77-1500B66E5412}"/>
                </a:ext>
              </a:extLst>
            </p:cNvPr>
            <p:cNvSpPr/>
            <p:nvPr/>
          </p:nvSpPr>
          <p:spPr>
            <a:xfrm>
              <a:off x="5833102" y="3417562"/>
              <a:ext cx="4894217" cy="93735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>
                  <a:solidFill>
                    <a:srgbClr val="232033"/>
                  </a:solidFill>
                  <a:latin typeface="Bahnschrift SemiBold Condensed" panose="020B0502040204020203" pitchFamily="34" charset="0"/>
                </a:rPr>
                <a:t>Нажимаем кнопку</a:t>
              </a:r>
            </a:p>
            <a:p>
              <a:pPr algn="ctr"/>
              <a:r>
                <a:rPr lang="ru-RU" sz="3200" dirty="0">
                  <a:solidFill>
                    <a:srgbClr val="232033"/>
                  </a:solidFill>
                  <a:latin typeface="Bahnschrift SemiBold Condensed" panose="020B0502040204020203" pitchFamily="34" charset="0"/>
                </a:rPr>
                <a:t>начала поиска</a:t>
              </a:r>
            </a:p>
          </p:txBody>
        </p:sp>
      </p:grpSp>
      <p:grpSp>
        <p:nvGrpSpPr>
          <p:cNvPr id="30" name="Группа 29">
            <a:extLst>
              <a:ext uri="{FF2B5EF4-FFF2-40B4-BE49-F238E27FC236}">
                <a16:creationId xmlns:a16="http://schemas.microsoft.com/office/drawing/2014/main" id="{505AFD71-7743-441C-A85B-39281605160E}"/>
              </a:ext>
            </a:extLst>
          </p:cNvPr>
          <p:cNvGrpSpPr/>
          <p:nvPr/>
        </p:nvGrpSpPr>
        <p:grpSpPr>
          <a:xfrm>
            <a:off x="4657454" y="5127911"/>
            <a:ext cx="6068777" cy="937351"/>
            <a:chOff x="4658542" y="3417562"/>
            <a:chExt cx="6068777" cy="937351"/>
          </a:xfrm>
        </p:grpSpPr>
        <p:sp>
          <p:nvSpPr>
            <p:cNvPr id="31" name="Овал 30">
              <a:extLst>
                <a:ext uri="{FF2B5EF4-FFF2-40B4-BE49-F238E27FC236}">
                  <a16:creationId xmlns:a16="http://schemas.microsoft.com/office/drawing/2014/main" id="{2F91812A-C2EB-46BD-B7D1-317EDF745C2E}"/>
                </a:ext>
              </a:extLst>
            </p:cNvPr>
            <p:cNvSpPr/>
            <p:nvPr/>
          </p:nvSpPr>
          <p:spPr>
            <a:xfrm>
              <a:off x="4658542" y="3617700"/>
              <a:ext cx="539928" cy="5370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: скругленные углы 31">
              <a:extLst>
                <a:ext uri="{FF2B5EF4-FFF2-40B4-BE49-F238E27FC236}">
                  <a16:creationId xmlns:a16="http://schemas.microsoft.com/office/drawing/2014/main" id="{67FBE245-DD88-4D15-BC33-97B3F732C47D}"/>
                </a:ext>
              </a:extLst>
            </p:cNvPr>
            <p:cNvSpPr/>
            <p:nvPr/>
          </p:nvSpPr>
          <p:spPr>
            <a:xfrm>
              <a:off x="5833102" y="3417562"/>
              <a:ext cx="4894217" cy="93735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>
                  <a:solidFill>
                    <a:srgbClr val="232033"/>
                  </a:solidFill>
                  <a:latin typeface="Bahnschrift SemiBold Condensed" panose="020B0502040204020203" pitchFamily="34" charset="0"/>
                </a:rPr>
                <a:t>Находим нужную ссылки и кликаем по ней мышкой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056336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0A4">
            <a:alpha val="5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Группа 63">
            <a:extLst>
              <a:ext uri="{FF2B5EF4-FFF2-40B4-BE49-F238E27FC236}">
                <a16:creationId xmlns:a16="http://schemas.microsoft.com/office/drawing/2014/main" id="{1B3E2DB5-E43A-496B-8CE5-B24647D78E0D}"/>
              </a:ext>
            </a:extLst>
          </p:cNvPr>
          <p:cNvGrpSpPr/>
          <p:nvPr/>
        </p:nvGrpSpPr>
        <p:grpSpPr>
          <a:xfrm>
            <a:off x="3075987" y="-344877"/>
            <a:ext cx="8788846" cy="7050702"/>
            <a:chOff x="3075987" y="-344877"/>
            <a:chExt cx="8788846" cy="7050702"/>
          </a:xfrm>
        </p:grpSpPr>
        <p:pic>
          <p:nvPicPr>
            <p:cNvPr id="54" name="Рисунок 53">
              <a:extLst>
                <a:ext uri="{FF2B5EF4-FFF2-40B4-BE49-F238E27FC236}">
                  <a16:creationId xmlns:a16="http://schemas.microsoft.com/office/drawing/2014/main" id="{B1260518-B27D-4D96-9FED-28D7C373C94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0382340" flipV="1">
              <a:off x="8372196" y="5691369"/>
              <a:ext cx="1098213" cy="1014456"/>
            </a:xfrm>
            <a:prstGeom prst="rect">
              <a:avLst/>
            </a:prstGeom>
          </p:spPr>
        </p:pic>
        <p:pic>
          <p:nvPicPr>
            <p:cNvPr id="55" name="Рисунок 54">
              <a:extLst>
                <a:ext uri="{FF2B5EF4-FFF2-40B4-BE49-F238E27FC236}">
                  <a16:creationId xmlns:a16="http://schemas.microsoft.com/office/drawing/2014/main" id="{F5E8DB9B-BEB8-4606-80D6-F76B085AD45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9574374">
              <a:off x="6865581" y="4632008"/>
              <a:ext cx="962475" cy="900027"/>
            </a:xfrm>
            <a:prstGeom prst="rect">
              <a:avLst/>
            </a:prstGeom>
          </p:spPr>
        </p:pic>
        <p:pic>
          <p:nvPicPr>
            <p:cNvPr id="56" name="Рисунок 55">
              <a:extLst>
                <a:ext uri="{FF2B5EF4-FFF2-40B4-BE49-F238E27FC236}">
                  <a16:creationId xmlns:a16="http://schemas.microsoft.com/office/drawing/2014/main" id="{D1BB37AD-75FA-4B87-B77F-E390D28D14D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413782">
              <a:off x="7619598" y="3410373"/>
              <a:ext cx="962475" cy="900027"/>
            </a:xfrm>
            <a:prstGeom prst="rect">
              <a:avLst/>
            </a:prstGeom>
          </p:spPr>
        </p:pic>
        <p:pic>
          <p:nvPicPr>
            <p:cNvPr id="57" name="Рисунок 56">
              <a:extLst>
                <a:ext uri="{FF2B5EF4-FFF2-40B4-BE49-F238E27FC236}">
                  <a16:creationId xmlns:a16="http://schemas.microsoft.com/office/drawing/2014/main" id="{85C9D2FA-88A8-4CE6-8E24-5B56E1AE1CD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3877846" flipH="1">
              <a:off x="10436813" y="3013750"/>
              <a:ext cx="996411" cy="900027"/>
            </a:xfrm>
            <a:prstGeom prst="rect">
              <a:avLst/>
            </a:prstGeom>
          </p:spPr>
        </p:pic>
        <p:pic>
          <p:nvPicPr>
            <p:cNvPr id="58" name="Рисунок 57">
              <a:extLst>
                <a:ext uri="{FF2B5EF4-FFF2-40B4-BE49-F238E27FC236}">
                  <a16:creationId xmlns:a16="http://schemas.microsoft.com/office/drawing/2014/main" id="{5EA59DA0-B59D-4B59-BD73-1EBA1CF069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687876" flipH="1">
              <a:off x="5824783" y="3516382"/>
              <a:ext cx="979661" cy="900027"/>
            </a:xfrm>
            <a:prstGeom prst="rect">
              <a:avLst/>
            </a:prstGeom>
          </p:spPr>
        </p:pic>
        <p:pic>
          <p:nvPicPr>
            <p:cNvPr id="59" name="Рисунок 58">
              <a:extLst>
                <a:ext uri="{FF2B5EF4-FFF2-40B4-BE49-F238E27FC236}">
                  <a16:creationId xmlns:a16="http://schemas.microsoft.com/office/drawing/2014/main" id="{B2B31AA6-375B-4704-82C8-E76AA03CBF5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9471595" flipH="1">
              <a:off x="10800668" y="4333226"/>
              <a:ext cx="1064165" cy="900027"/>
            </a:xfrm>
            <a:prstGeom prst="rect">
              <a:avLst/>
            </a:prstGeom>
          </p:spPr>
        </p:pic>
        <p:pic>
          <p:nvPicPr>
            <p:cNvPr id="46" name="Рисунок 45">
              <a:extLst>
                <a:ext uri="{FF2B5EF4-FFF2-40B4-BE49-F238E27FC236}">
                  <a16:creationId xmlns:a16="http://schemas.microsoft.com/office/drawing/2014/main" id="{F9E3ECBA-2B1D-49C3-9AAC-4CCECADBD3A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9471595">
              <a:off x="3860052" y="2056254"/>
              <a:ext cx="962475" cy="900027"/>
            </a:xfrm>
            <a:prstGeom prst="rect">
              <a:avLst/>
            </a:prstGeom>
          </p:spPr>
        </p:pic>
        <p:pic>
          <p:nvPicPr>
            <p:cNvPr id="47" name="Рисунок 46">
              <a:extLst>
                <a:ext uri="{FF2B5EF4-FFF2-40B4-BE49-F238E27FC236}">
                  <a16:creationId xmlns:a16="http://schemas.microsoft.com/office/drawing/2014/main" id="{ED19E39C-33EA-4055-8E99-9F1A071EE00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416332">
              <a:off x="6043609" y="1786699"/>
              <a:ext cx="962475" cy="900027"/>
            </a:xfrm>
            <a:prstGeom prst="rect">
              <a:avLst/>
            </a:prstGeom>
          </p:spPr>
        </p:pic>
        <p:pic>
          <p:nvPicPr>
            <p:cNvPr id="48" name="Рисунок 47">
              <a:extLst>
                <a:ext uri="{FF2B5EF4-FFF2-40B4-BE49-F238E27FC236}">
                  <a16:creationId xmlns:a16="http://schemas.microsoft.com/office/drawing/2014/main" id="{EC275F13-F7DA-416C-81CD-1DEA0546F1C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413782">
              <a:off x="4870802" y="-344877"/>
              <a:ext cx="962475" cy="900027"/>
            </a:xfrm>
            <a:prstGeom prst="rect">
              <a:avLst/>
            </a:prstGeom>
          </p:spPr>
        </p:pic>
        <p:pic>
          <p:nvPicPr>
            <p:cNvPr id="49" name="Рисунок 48">
              <a:extLst>
                <a:ext uri="{FF2B5EF4-FFF2-40B4-BE49-F238E27FC236}">
                  <a16:creationId xmlns:a16="http://schemas.microsoft.com/office/drawing/2014/main" id="{2E5CABD6-7788-42CE-9362-BD513BA43EC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9471595">
              <a:off x="10382302" y="1532964"/>
              <a:ext cx="962475" cy="900027"/>
            </a:xfrm>
            <a:prstGeom prst="rect">
              <a:avLst/>
            </a:prstGeom>
          </p:spPr>
        </p:pic>
        <p:pic>
          <p:nvPicPr>
            <p:cNvPr id="50" name="Рисунок 49">
              <a:extLst>
                <a:ext uri="{FF2B5EF4-FFF2-40B4-BE49-F238E27FC236}">
                  <a16:creationId xmlns:a16="http://schemas.microsoft.com/office/drawing/2014/main" id="{919BA512-89C0-4203-9959-92FCF1FF33E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687876" flipH="1">
              <a:off x="3075987" y="-238868"/>
              <a:ext cx="979661" cy="900027"/>
            </a:xfrm>
            <a:prstGeom prst="rect">
              <a:avLst/>
            </a:prstGeom>
          </p:spPr>
        </p:pic>
        <p:pic>
          <p:nvPicPr>
            <p:cNvPr id="51" name="Рисунок 50">
              <a:extLst>
                <a:ext uri="{FF2B5EF4-FFF2-40B4-BE49-F238E27FC236}">
                  <a16:creationId xmlns:a16="http://schemas.microsoft.com/office/drawing/2014/main" id="{5634DF8D-8CC9-4F29-B73A-FE0AE92D3F5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9471595" flipH="1">
              <a:off x="8680883" y="2043170"/>
              <a:ext cx="1064165" cy="900027"/>
            </a:xfrm>
            <a:prstGeom prst="rect">
              <a:avLst/>
            </a:prstGeom>
          </p:spPr>
        </p:pic>
        <p:pic>
          <p:nvPicPr>
            <p:cNvPr id="60" name="Рисунок 59">
              <a:extLst>
                <a:ext uri="{FF2B5EF4-FFF2-40B4-BE49-F238E27FC236}">
                  <a16:creationId xmlns:a16="http://schemas.microsoft.com/office/drawing/2014/main" id="{58BA6C23-BCBA-4C2A-9329-F8238C4C61E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416332" flipH="1">
              <a:off x="6743213" y="563884"/>
              <a:ext cx="782239" cy="900027"/>
            </a:xfrm>
            <a:prstGeom prst="rect">
              <a:avLst/>
            </a:prstGeom>
          </p:spPr>
        </p:pic>
        <p:pic>
          <p:nvPicPr>
            <p:cNvPr id="61" name="Рисунок 60">
              <a:extLst>
                <a:ext uri="{FF2B5EF4-FFF2-40B4-BE49-F238E27FC236}">
                  <a16:creationId xmlns:a16="http://schemas.microsoft.com/office/drawing/2014/main" id="{88E6BFD4-65F2-40F7-ACB9-BB3F686EA56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416332">
              <a:off x="8972144" y="364350"/>
              <a:ext cx="962475" cy="900027"/>
            </a:xfrm>
            <a:prstGeom prst="rect">
              <a:avLst/>
            </a:prstGeom>
          </p:spPr>
        </p:pic>
        <p:pic>
          <p:nvPicPr>
            <p:cNvPr id="62" name="Рисунок 61">
              <a:extLst>
                <a:ext uri="{FF2B5EF4-FFF2-40B4-BE49-F238E27FC236}">
                  <a16:creationId xmlns:a16="http://schemas.microsoft.com/office/drawing/2014/main" id="{00454596-594B-4AF7-A63A-5DF45ED1A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416332" flipH="1">
              <a:off x="10972125" y="-38496"/>
              <a:ext cx="799934" cy="900027"/>
            </a:xfrm>
            <a:prstGeom prst="rect">
              <a:avLst/>
            </a:prstGeom>
          </p:spPr>
        </p:pic>
      </p:grpSp>
      <p:grpSp>
        <p:nvGrpSpPr>
          <p:cNvPr id="43" name="Группа 42">
            <a:extLst>
              <a:ext uri="{FF2B5EF4-FFF2-40B4-BE49-F238E27FC236}">
                <a16:creationId xmlns:a16="http://schemas.microsoft.com/office/drawing/2014/main" id="{3917BECD-7B2D-44D6-A16B-080C45B418C2}"/>
              </a:ext>
            </a:extLst>
          </p:cNvPr>
          <p:cNvGrpSpPr/>
          <p:nvPr/>
        </p:nvGrpSpPr>
        <p:grpSpPr>
          <a:xfrm>
            <a:off x="-142875" y="-614849"/>
            <a:ext cx="10882605" cy="8259147"/>
            <a:chOff x="149289" y="-769777"/>
            <a:chExt cx="10882605" cy="8259147"/>
          </a:xfrm>
          <a:blipFill>
            <a:blip r:embed="rId6"/>
            <a:stretch>
              <a:fillRect/>
            </a:stretch>
          </a:blipFill>
        </p:grpSpPr>
        <p:sp>
          <p:nvSpPr>
            <p:cNvPr id="4" name="Блок-схема: подготовка 3">
              <a:extLst>
                <a:ext uri="{FF2B5EF4-FFF2-40B4-BE49-F238E27FC236}">
                  <a16:creationId xmlns:a16="http://schemas.microsoft.com/office/drawing/2014/main" id="{70BABE9A-404C-44F8-A87B-1B40B8B861A7}"/>
                </a:ext>
              </a:extLst>
            </p:cNvPr>
            <p:cNvSpPr/>
            <p:nvPr/>
          </p:nvSpPr>
          <p:spPr>
            <a:xfrm>
              <a:off x="149289" y="2009191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Блок-схема: подготовка 4">
              <a:extLst>
                <a:ext uri="{FF2B5EF4-FFF2-40B4-BE49-F238E27FC236}">
                  <a16:creationId xmlns:a16="http://schemas.microsoft.com/office/drawing/2014/main" id="{880B2FA6-2F38-4E8A-AA32-B5F04FF1CCCB}"/>
                </a:ext>
              </a:extLst>
            </p:cNvPr>
            <p:cNvSpPr/>
            <p:nvPr/>
          </p:nvSpPr>
          <p:spPr>
            <a:xfrm>
              <a:off x="149289" y="3122644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Блок-схема: подготовка 5">
              <a:extLst>
                <a:ext uri="{FF2B5EF4-FFF2-40B4-BE49-F238E27FC236}">
                  <a16:creationId xmlns:a16="http://schemas.microsoft.com/office/drawing/2014/main" id="{4BB45678-8F35-4535-BE1C-070745F059B4}"/>
                </a:ext>
              </a:extLst>
            </p:cNvPr>
            <p:cNvSpPr/>
            <p:nvPr/>
          </p:nvSpPr>
          <p:spPr>
            <a:xfrm>
              <a:off x="149289" y="4236097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Блок-схема: подготовка 6">
              <a:extLst>
                <a:ext uri="{FF2B5EF4-FFF2-40B4-BE49-F238E27FC236}">
                  <a16:creationId xmlns:a16="http://schemas.microsoft.com/office/drawing/2014/main" id="{FA919322-6080-47BE-A699-ACFC2106015F}"/>
                </a:ext>
              </a:extLst>
            </p:cNvPr>
            <p:cNvSpPr/>
            <p:nvPr/>
          </p:nvSpPr>
          <p:spPr>
            <a:xfrm>
              <a:off x="149289" y="5349550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Блок-схема: подготовка 7">
              <a:extLst>
                <a:ext uri="{FF2B5EF4-FFF2-40B4-BE49-F238E27FC236}">
                  <a16:creationId xmlns:a16="http://schemas.microsoft.com/office/drawing/2014/main" id="{AFD69244-59DC-4BB9-98B5-496283F4899F}"/>
                </a:ext>
              </a:extLst>
            </p:cNvPr>
            <p:cNvSpPr/>
            <p:nvPr/>
          </p:nvSpPr>
          <p:spPr>
            <a:xfrm>
              <a:off x="149289" y="895738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Блок-схема: подготовка 8">
              <a:extLst>
                <a:ext uri="{FF2B5EF4-FFF2-40B4-BE49-F238E27FC236}">
                  <a16:creationId xmlns:a16="http://schemas.microsoft.com/office/drawing/2014/main" id="{083C2B56-064F-448D-91A7-CBFB2816B0BF}"/>
                </a:ext>
              </a:extLst>
            </p:cNvPr>
            <p:cNvSpPr/>
            <p:nvPr/>
          </p:nvSpPr>
          <p:spPr>
            <a:xfrm>
              <a:off x="149289" y="-217715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Блок-схема: подготовка 9">
              <a:extLst>
                <a:ext uri="{FF2B5EF4-FFF2-40B4-BE49-F238E27FC236}">
                  <a16:creationId xmlns:a16="http://schemas.microsoft.com/office/drawing/2014/main" id="{3252C144-6E08-486A-A889-3AA57B51D64C}"/>
                </a:ext>
              </a:extLst>
            </p:cNvPr>
            <p:cNvSpPr/>
            <p:nvPr/>
          </p:nvSpPr>
          <p:spPr>
            <a:xfrm>
              <a:off x="149289" y="6463003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Блок-схема: подготовка 10">
              <a:extLst>
                <a:ext uri="{FF2B5EF4-FFF2-40B4-BE49-F238E27FC236}">
                  <a16:creationId xmlns:a16="http://schemas.microsoft.com/office/drawing/2014/main" id="{F87BB681-C03D-4E09-A0E4-19CF3E208E16}"/>
                </a:ext>
              </a:extLst>
            </p:cNvPr>
            <p:cNvSpPr/>
            <p:nvPr/>
          </p:nvSpPr>
          <p:spPr>
            <a:xfrm>
              <a:off x="1160106" y="326570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Блок-схема: подготовка 11">
              <a:extLst>
                <a:ext uri="{FF2B5EF4-FFF2-40B4-BE49-F238E27FC236}">
                  <a16:creationId xmlns:a16="http://schemas.microsoft.com/office/drawing/2014/main" id="{8C0AE58C-78BD-46A8-BB79-2F9F9C05A1F9}"/>
                </a:ext>
              </a:extLst>
            </p:cNvPr>
            <p:cNvSpPr/>
            <p:nvPr/>
          </p:nvSpPr>
          <p:spPr>
            <a:xfrm>
              <a:off x="1160106" y="1446243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Блок-схема: подготовка 12">
              <a:extLst>
                <a:ext uri="{FF2B5EF4-FFF2-40B4-BE49-F238E27FC236}">
                  <a16:creationId xmlns:a16="http://schemas.microsoft.com/office/drawing/2014/main" id="{4A36A615-79B5-4B84-82A0-CD142AEDBF96}"/>
                </a:ext>
              </a:extLst>
            </p:cNvPr>
            <p:cNvSpPr/>
            <p:nvPr/>
          </p:nvSpPr>
          <p:spPr>
            <a:xfrm>
              <a:off x="1160106" y="2551920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Блок-схема: подготовка 13">
              <a:extLst>
                <a:ext uri="{FF2B5EF4-FFF2-40B4-BE49-F238E27FC236}">
                  <a16:creationId xmlns:a16="http://schemas.microsoft.com/office/drawing/2014/main" id="{9042E662-A4C3-45B7-BB32-EC2008C8D169}"/>
                </a:ext>
              </a:extLst>
            </p:cNvPr>
            <p:cNvSpPr/>
            <p:nvPr/>
          </p:nvSpPr>
          <p:spPr>
            <a:xfrm>
              <a:off x="1160106" y="3657597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Блок-схема: подготовка 14">
              <a:extLst>
                <a:ext uri="{FF2B5EF4-FFF2-40B4-BE49-F238E27FC236}">
                  <a16:creationId xmlns:a16="http://schemas.microsoft.com/office/drawing/2014/main" id="{6BA10A93-07CC-4BFD-AB75-9B85B355BC65}"/>
                </a:ext>
              </a:extLst>
            </p:cNvPr>
            <p:cNvSpPr/>
            <p:nvPr/>
          </p:nvSpPr>
          <p:spPr>
            <a:xfrm>
              <a:off x="1160106" y="4774160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Блок-схема: подготовка 15">
              <a:extLst>
                <a:ext uri="{FF2B5EF4-FFF2-40B4-BE49-F238E27FC236}">
                  <a16:creationId xmlns:a16="http://schemas.microsoft.com/office/drawing/2014/main" id="{656BE58F-C634-4FA4-B01E-2E801B588DE8}"/>
                </a:ext>
              </a:extLst>
            </p:cNvPr>
            <p:cNvSpPr/>
            <p:nvPr/>
          </p:nvSpPr>
          <p:spPr>
            <a:xfrm>
              <a:off x="1160106" y="5903164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Блок-схема: подготовка 16">
              <a:extLst>
                <a:ext uri="{FF2B5EF4-FFF2-40B4-BE49-F238E27FC236}">
                  <a16:creationId xmlns:a16="http://schemas.microsoft.com/office/drawing/2014/main" id="{D36434BD-A54E-421E-A260-87D4280BC635}"/>
                </a:ext>
              </a:extLst>
            </p:cNvPr>
            <p:cNvSpPr/>
            <p:nvPr/>
          </p:nvSpPr>
          <p:spPr>
            <a:xfrm>
              <a:off x="1160106" y="-769777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Блок-схема: подготовка 17">
              <a:extLst>
                <a:ext uri="{FF2B5EF4-FFF2-40B4-BE49-F238E27FC236}">
                  <a16:creationId xmlns:a16="http://schemas.microsoft.com/office/drawing/2014/main" id="{5747BF01-C331-4FCF-95CB-D6F9A9E0926F}"/>
                </a:ext>
              </a:extLst>
            </p:cNvPr>
            <p:cNvSpPr/>
            <p:nvPr/>
          </p:nvSpPr>
          <p:spPr>
            <a:xfrm>
              <a:off x="2170923" y="-226268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Блок-схема: подготовка 18">
              <a:extLst>
                <a:ext uri="{FF2B5EF4-FFF2-40B4-BE49-F238E27FC236}">
                  <a16:creationId xmlns:a16="http://schemas.microsoft.com/office/drawing/2014/main" id="{C879A328-BA2C-421D-B9FD-1CB1E00C2262}"/>
                </a:ext>
              </a:extLst>
            </p:cNvPr>
            <p:cNvSpPr/>
            <p:nvPr/>
          </p:nvSpPr>
          <p:spPr>
            <a:xfrm>
              <a:off x="2177143" y="886404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Блок-схема: подготовка 19">
              <a:extLst>
                <a:ext uri="{FF2B5EF4-FFF2-40B4-BE49-F238E27FC236}">
                  <a16:creationId xmlns:a16="http://schemas.microsoft.com/office/drawing/2014/main" id="{062A3791-BAE2-46F7-B4D2-A6B900A30D39}"/>
                </a:ext>
              </a:extLst>
            </p:cNvPr>
            <p:cNvSpPr/>
            <p:nvPr/>
          </p:nvSpPr>
          <p:spPr>
            <a:xfrm>
              <a:off x="2170923" y="2006077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Блок-схема: подготовка 20">
              <a:extLst>
                <a:ext uri="{FF2B5EF4-FFF2-40B4-BE49-F238E27FC236}">
                  <a16:creationId xmlns:a16="http://schemas.microsoft.com/office/drawing/2014/main" id="{45018CE6-2AA2-4899-94AC-B6E5EBDA374F}"/>
                </a:ext>
              </a:extLst>
            </p:cNvPr>
            <p:cNvSpPr/>
            <p:nvPr/>
          </p:nvSpPr>
          <p:spPr>
            <a:xfrm>
              <a:off x="2152263" y="3116422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Блок-схема: подготовка 21">
              <a:extLst>
                <a:ext uri="{FF2B5EF4-FFF2-40B4-BE49-F238E27FC236}">
                  <a16:creationId xmlns:a16="http://schemas.microsoft.com/office/drawing/2014/main" id="{62AF326A-CCA8-4F7F-B6EA-604A1149E46A}"/>
                </a:ext>
              </a:extLst>
            </p:cNvPr>
            <p:cNvSpPr/>
            <p:nvPr/>
          </p:nvSpPr>
          <p:spPr>
            <a:xfrm>
              <a:off x="2170923" y="4222099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Блок-схема: подготовка 22">
              <a:extLst>
                <a:ext uri="{FF2B5EF4-FFF2-40B4-BE49-F238E27FC236}">
                  <a16:creationId xmlns:a16="http://schemas.microsoft.com/office/drawing/2014/main" id="{511F781F-41B0-4C0F-A955-23A2A1502329}"/>
                </a:ext>
              </a:extLst>
            </p:cNvPr>
            <p:cNvSpPr/>
            <p:nvPr/>
          </p:nvSpPr>
          <p:spPr>
            <a:xfrm>
              <a:off x="2170923" y="5321554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Блок-схема: подготовка 23">
              <a:extLst>
                <a:ext uri="{FF2B5EF4-FFF2-40B4-BE49-F238E27FC236}">
                  <a16:creationId xmlns:a16="http://schemas.microsoft.com/office/drawing/2014/main" id="{FC1C7F31-4663-4B79-BFEC-A87F15FD7EAE}"/>
                </a:ext>
              </a:extLst>
            </p:cNvPr>
            <p:cNvSpPr/>
            <p:nvPr/>
          </p:nvSpPr>
          <p:spPr>
            <a:xfrm>
              <a:off x="2170923" y="6444336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Блок-схема: подготовка 24">
              <a:extLst>
                <a:ext uri="{FF2B5EF4-FFF2-40B4-BE49-F238E27FC236}">
                  <a16:creationId xmlns:a16="http://schemas.microsoft.com/office/drawing/2014/main" id="{DFB1825D-953A-45B5-9A86-8CFE7F98CBAC}"/>
                </a:ext>
              </a:extLst>
            </p:cNvPr>
            <p:cNvSpPr/>
            <p:nvPr/>
          </p:nvSpPr>
          <p:spPr>
            <a:xfrm>
              <a:off x="3163080" y="2598570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Блок-схема: подготовка 25">
              <a:extLst>
                <a:ext uri="{FF2B5EF4-FFF2-40B4-BE49-F238E27FC236}">
                  <a16:creationId xmlns:a16="http://schemas.microsoft.com/office/drawing/2014/main" id="{7BD0D4A3-C74C-424B-8F4E-CD4844034209}"/>
                </a:ext>
              </a:extLst>
            </p:cNvPr>
            <p:cNvSpPr/>
            <p:nvPr/>
          </p:nvSpPr>
          <p:spPr>
            <a:xfrm>
              <a:off x="4164567" y="4236096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Блок-схема: подготовка 26">
              <a:extLst>
                <a:ext uri="{FF2B5EF4-FFF2-40B4-BE49-F238E27FC236}">
                  <a16:creationId xmlns:a16="http://schemas.microsoft.com/office/drawing/2014/main" id="{1F4F344D-75BC-4EBE-9476-C503BAC7D95B}"/>
                </a:ext>
              </a:extLst>
            </p:cNvPr>
            <p:cNvSpPr/>
            <p:nvPr/>
          </p:nvSpPr>
          <p:spPr>
            <a:xfrm>
              <a:off x="3163080" y="3702693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Блок-схема: подготовка 27">
              <a:extLst>
                <a:ext uri="{FF2B5EF4-FFF2-40B4-BE49-F238E27FC236}">
                  <a16:creationId xmlns:a16="http://schemas.microsoft.com/office/drawing/2014/main" id="{C1B77A1E-0A69-4FAA-BB36-774B59579912}"/>
                </a:ext>
              </a:extLst>
            </p:cNvPr>
            <p:cNvSpPr/>
            <p:nvPr/>
          </p:nvSpPr>
          <p:spPr>
            <a:xfrm>
              <a:off x="3163080" y="4774160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Блок-схема: подготовка 28">
              <a:extLst>
                <a:ext uri="{FF2B5EF4-FFF2-40B4-BE49-F238E27FC236}">
                  <a16:creationId xmlns:a16="http://schemas.microsoft.com/office/drawing/2014/main" id="{53F5EDDB-492F-44E4-A368-0C33304EF036}"/>
                </a:ext>
              </a:extLst>
            </p:cNvPr>
            <p:cNvSpPr/>
            <p:nvPr/>
          </p:nvSpPr>
          <p:spPr>
            <a:xfrm>
              <a:off x="3163080" y="5845627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Блок-схема: подготовка 29">
              <a:extLst>
                <a:ext uri="{FF2B5EF4-FFF2-40B4-BE49-F238E27FC236}">
                  <a16:creationId xmlns:a16="http://schemas.microsoft.com/office/drawing/2014/main" id="{52AFC91C-C981-4262-9E0F-AC5BF4BFFE0B}"/>
                </a:ext>
              </a:extLst>
            </p:cNvPr>
            <p:cNvSpPr/>
            <p:nvPr/>
          </p:nvSpPr>
          <p:spPr>
            <a:xfrm>
              <a:off x="4164567" y="3166960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Блок-схема: подготовка 30">
              <a:extLst>
                <a:ext uri="{FF2B5EF4-FFF2-40B4-BE49-F238E27FC236}">
                  <a16:creationId xmlns:a16="http://schemas.microsoft.com/office/drawing/2014/main" id="{D1D80CCA-D623-4A56-9A7E-71ACE5E338A4}"/>
                </a:ext>
              </a:extLst>
            </p:cNvPr>
            <p:cNvSpPr/>
            <p:nvPr/>
          </p:nvSpPr>
          <p:spPr>
            <a:xfrm>
              <a:off x="4164567" y="5305232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Блок-схема: подготовка 31">
              <a:extLst>
                <a:ext uri="{FF2B5EF4-FFF2-40B4-BE49-F238E27FC236}">
                  <a16:creationId xmlns:a16="http://schemas.microsoft.com/office/drawing/2014/main" id="{9FBE886F-4526-4093-978C-0D5AC381531D}"/>
                </a:ext>
              </a:extLst>
            </p:cNvPr>
            <p:cNvSpPr/>
            <p:nvPr/>
          </p:nvSpPr>
          <p:spPr>
            <a:xfrm>
              <a:off x="4164567" y="6374368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Блок-схема: подготовка 32">
              <a:extLst>
                <a:ext uri="{FF2B5EF4-FFF2-40B4-BE49-F238E27FC236}">
                  <a16:creationId xmlns:a16="http://schemas.microsoft.com/office/drawing/2014/main" id="{043F3B73-0452-4FFC-A04B-038CCD32FE14}"/>
                </a:ext>
              </a:extLst>
            </p:cNvPr>
            <p:cNvSpPr/>
            <p:nvPr/>
          </p:nvSpPr>
          <p:spPr>
            <a:xfrm>
              <a:off x="5166054" y="4805258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Блок-схема: подготовка 33">
              <a:extLst>
                <a:ext uri="{FF2B5EF4-FFF2-40B4-BE49-F238E27FC236}">
                  <a16:creationId xmlns:a16="http://schemas.microsoft.com/office/drawing/2014/main" id="{D39CEF80-805C-4749-8E0B-7145FB1EF2F1}"/>
                </a:ext>
              </a:extLst>
            </p:cNvPr>
            <p:cNvSpPr/>
            <p:nvPr/>
          </p:nvSpPr>
          <p:spPr>
            <a:xfrm>
              <a:off x="6158211" y="5352661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Блок-схема: подготовка 34">
              <a:extLst>
                <a:ext uri="{FF2B5EF4-FFF2-40B4-BE49-F238E27FC236}">
                  <a16:creationId xmlns:a16="http://schemas.microsoft.com/office/drawing/2014/main" id="{91C5AF18-B23B-4584-B03E-371AA85F74DE}"/>
                </a:ext>
              </a:extLst>
            </p:cNvPr>
            <p:cNvSpPr/>
            <p:nvPr/>
          </p:nvSpPr>
          <p:spPr>
            <a:xfrm>
              <a:off x="5166054" y="5874394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Блок-схема: подготовка 35">
              <a:extLst>
                <a:ext uri="{FF2B5EF4-FFF2-40B4-BE49-F238E27FC236}">
                  <a16:creationId xmlns:a16="http://schemas.microsoft.com/office/drawing/2014/main" id="{E3997432-FD88-4802-99C4-A5BF09D3C9FC}"/>
                </a:ext>
              </a:extLst>
            </p:cNvPr>
            <p:cNvSpPr/>
            <p:nvPr/>
          </p:nvSpPr>
          <p:spPr>
            <a:xfrm>
              <a:off x="6158211" y="6430346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Блок-схема: подготовка 36">
              <a:extLst>
                <a:ext uri="{FF2B5EF4-FFF2-40B4-BE49-F238E27FC236}">
                  <a16:creationId xmlns:a16="http://schemas.microsoft.com/office/drawing/2014/main" id="{1BA5CD64-E49E-4461-B6E8-BFA32689318F}"/>
                </a:ext>
              </a:extLst>
            </p:cNvPr>
            <p:cNvSpPr/>
            <p:nvPr/>
          </p:nvSpPr>
          <p:spPr>
            <a:xfrm>
              <a:off x="7169028" y="5874394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Блок-схема: подготовка 37">
              <a:extLst>
                <a:ext uri="{FF2B5EF4-FFF2-40B4-BE49-F238E27FC236}">
                  <a16:creationId xmlns:a16="http://schemas.microsoft.com/office/drawing/2014/main" id="{152FAB1E-CA72-477B-8D24-F2756D8AA3DE}"/>
                </a:ext>
              </a:extLst>
            </p:cNvPr>
            <p:cNvSpPr/>
            <p:nvPr/>
          </p:nvSpPr>
          <p:spPr>
            <a:xfrm>
              <a:off x="8839199" y="4323183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Блок-схема: подготовка 38">
              <a:extLst>
                <a:ext uri="{FF2B5EF4-FFF2-40B4-BE49-F238E27FC236}">
                  <a16:creationId xmlns:a16="http://schemas.microsoft.com/office/drawing/2014/main" id="{A0E8EB2B-F08A-49BB-B274-CF2278E1ADA1}"/>
                </a:ext>
              </a:extLst>
            </p:cNvPr>
            <p:cNvSpPr/>
            <p:nvPr/>
          </p:nvSpPr>
          <p:spPr>
            <a:xfrm>
              <a:off x="9850016" y="3778891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0" name="Блок-схема: подготовка 39">
              <a:extLst>
                <a:ext uri="{FF2B5EF4-FFF2-40B4-BE49-F238E27FC236}">
                  <a16:creationId xmlns:a16="http://schemas.microsoft.com/office/drawing/2014/main" id="{DF78428F-303D-4F63-AD72-287E2B9A032B}"/>
                </a:ext>
              </a:extLst>
            </p:cNvPr>
            <p:cNvSpPr/>
            <p:nvPr/>
          </p:nvSpPr>
          <p:spPr>
            <a:xfrm>
              <a:off x="9850016" y="4890790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" name="yt1s.com - Правила поведения в сети Интернет_v720P">
            <a:hlinkClick r:id="" action="ppaction://media"/>
            <a:extLst>
              <a:ext uri="{FF2B5EF4-FFF2-40B4-BE49-F238E27FC236}">
                <a16:creationId xmlns:a16="http://schemas.microsoft.com/office/drawing/2014/main" id="{47FD31C8-AD29-4E99-8161-104A6A3C9DA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315167" y="544819"/>
            <a:ext cx="8279167" cy="4657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408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01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0A4">
            <a:alpha val="5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Группа 63">
            <a:extLst>
              <a:ext uri="{FF2B5EF4-FFF2-40B4-BE49-F238E27FC236}">
                <a16:creationId xmlns:a16="http://schemas.microsoft.com/office/drawing/2014/main" id="{1B3E2DB5-E43A-496B-8CE5-B24647D78E0D}"/>
              </a:ext>
            </a:extLst>
          </p:cNvPr>
          <p:cNvGrpSpPr/>
          <p:nvPr/>
        </p:nvGrpSpPr>
        <p:grpSpPr>
          <a:xfrm>
            <a:off x="3075987" y="-344877"/>
            <a:ext cx="8788846" cy="7050702"/>
            <a:chOff x="3075987" y="-344877"/>
            <a:chExt cx="8788846" cy="7050702"/>
          </a:xfrm>
        </p:grpSpPr>
        <p:pic>
          <p:nvPicPr>
            <p:cNvPr id="54" name="Рисунок 53">
              <a:extLst>
                <a:ext uri="{FF2B5EF4-FFF2-40B4-BE49-F238E27FC236}">
                  <a16:creationId xmlns:a16="http://schemas.microsoft.com/office/drawing/2014/main" id="{B1260518-B27D-4D96-9FED-28D7C373C94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0382340" flipV="1">
              <a:off x="8372196" y="5691369"/>
              <a:ext cx="1098213" cy="1014456"/>
            </a:xfrm>
            <a:prstGeom prst="rect">
              <a:avLst/>
            </a:prstGeom>
          </p:spPr>
        </p:pic>
        <p:pic>
          <p:nvPicPr>
            <p:cNvPr id="55" name="Рисунок 54">
              <a:extLst>
                <a:ext uri="{FF2B5EF4-FFF2-40B4-BE49-F238E27FC236}">
                  <a16:creationId xmlns:a16="http://schemas.microsoft.com/office/drawing/2014/main" id="{F5E8DB9B-BEB8-4606-80D6-F76B085AD45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9574374">
              <a:off x="6865581" y="4632008"/>
              <a:ext cx="962475" cy="900027"/>
            </a:xfrm>
            <a:prstGeom prst="rect">
              <a:avLst/>
            </a:prstGeom>
          </p:spPr>
        </p:pic>
        <p:pic>
          <p:nvPicPr>
            <p:cNvPr id="56" name="Рисунок 55">
              <a:extLst>
                <a:ext uri="{FF2B5EF4-FFF2-40B4-BE49-F238E27FC236}">
                  <a16:creationId xmlns:a16="http://schemas.microsoft.com/office/drawing/2014/main" id="{D1BB37AD-75FA-4B87-B77F-E390D28D14D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413782">
              <a:off x="7619598" y="3410373"/>
              <a:ext cx="962475" cy="900027"/>
            </a:xfrm>
            <a:prstGeom prst="rect">
              <a:avLst/>
            </a:prstGeom>
          </p:spPr>
        </p:pic>
        <p:pic>
          <p:nvPicPr>
            <p:cNvPr id="57" name="Рисунок 56">
              <a:extLst>
                <a:ext uri="{FF2B5EF4-FFF2-40B4-BE49-F238E27FC236}">
                  <a16:creationId xmlns:a16="http://schemas.microsoft.com/office/drawing/2014/main" id="{85C9D2FA-88A8-4CE6-8E24-5B56E1AE1CD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3877846" flipH="1">
              <a:off x="10436813" y="3013750"/>
              <a:ext cx="996411" cy="900027"/>
            </a:xfrm>
            <a:prstGeom prst="rect">
              <a:avLst/>
            </a:prstGeom>
          </p:spPr>
        </p:pic>
        <p:pic>
          <p:nvPicPr>
            <p:cNvPr id="58" name="Рисунок 57">
              <a:extLst>
                <a:ext uri="{FF2B5EF4-FFF2-40B4-BE49-F238E27FC236}">
                  <a16:creationId xmlns:a16="http://schemas.microsoft.com/office/drawing/2014/main" id="{5EA59DA0-B59D-4B59-BD73-1EBA1CF069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687876" flipH="1">
              <a:off x="5824783" y="3516382"/>
              <a:ext cx="979661" cy="900027"/>
            </a:xfrm>
            <a:prstGeom prst="rect">
              <a:avLst/>
            </a:prstGeom>
          </p:spPr>
        </p:pic>
        <p:pic>
          <p:nvPicPr>
            <p:cNvPr id="59" name="Рисунок 58">
              <a:extLst>
                <a:ext uri="{FF2B5EF4-FFF2-40B4-BE49-F238E27FC236}">
                  <a16:creationId xmlns:a16="http://schemas.microsoft.com/office/drawing/2014/main" id="{B2B31AA6-375B-4704-82C8-E76AA03CBF5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9471595" flipH="1">
              <a:off x="10800668" y="4333226"/>
              <a:ext cx="1064165" cy="900027"/>
            </a:xfrm>
            <a:prstGeom prst="rect">
              <a:avLst/>
            </a:prstGeom>
          </p:spPr>
        </p:pic>
        <p:pic>
          <p:nvPicPr>
            <p:cNvPr id="46" name="Рисунок 45">
              <a:extLst>
                <a:ext uri="{FF2B5EF4-FFF2-40B4-BE49-F238E27FC236}">
                  <a16:creationId xmlns:a16="http://schemas.microsoft.com/office/drawing/2014/main" id="{F9E3ECBA-2B1D-49C3-9AAC-4CCECADBD3A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9471595">
              <a:off x="3860052" y="2056254"/>
              <a:ext cx="962475" cy="900027"/>
            </a:xfrm>
            <a:prstGeom prst="rect">
              <a:avLst/>
            </a:prstGeom>
          </p:spPr>
        </p:pic>
        <p:pic>
          <p:nvPicPr>
            <p:cNvPr id="47" name="Рисунок 46">
              <a:extLst>
                <a:ext uri="{FF2B5EF4-FFF2-40B4-BE49-F238E27FC236}">
                  <a16:creationId xmlns:a16="http://schemas.microsoft.com/office/drawing/2014/main" id="{ED19E39C-33EA-4055-8E99-9F1A071EE00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416332">
              <a:off x="6043609" y="1786699"/>
              <a:ext cx="962475" cy="900027"/>
            </a:xfrm>
            <a:prstGeom prst="rect">
              <a:avLst/>
            </a:prstGeom>
          </p:spPr>
        </p:pic>
        <p:pic>
          <p:nvPicPr>
            <p:cNvPr id="48" name="Рисунок 47">
              <a:extLst>
                <a:ext uri="{FF2B5EF4-FFF2-40B4-BE49-F238E27FC236}">
                  <a16:creationId xmlns:a16="http://schemas.microsoft.com/office/drawing/2014/main" id="{EC275F13-F7DA-416C-81CD-1DEA0546F1C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413782">
              <a:off x="4870802" y="-344877"/>
              <a:ext cx="962475" cy="900027"/>
            </a:xfrm>
            <a:prstGeom prst="rect">
              <a:avLst/>
            </a:prstGeom>
          </p:spPr>
        </p:pic>
        <p:pic>
          <p:nvPicPr>
            <p:cNvPr id="49" name="Рисунок 48">
              <a:extLst>
                <a:ext uri="{FF2B5EF4-FFF2-40B4-BE49-F238E27FC236}">
                  <a16:creationId xmlns:a16="http://schemas.microsoft.com/office/drawing/2014/main" id="{2E5CABD6-7788-42CE-9362-BD513BA43EC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9471595">
              <a:off x="10382302" y="1532964"/>
              <a:ext cx="962475" cy="900027"/>
            </a:xfrm>
            <a:prstGeom prst="rect">
              <a:avLst/>
            </a:prstGeom>
          </p:spPr>
        </p:pic>
        <p:pic>
          <p:nvPicPr>
            <p:cNvPr id="50" name="Рисунок 49">
              <a:extLst>
                <a:ext uri="{FF2B5EF4-FFF2-40B4-BE49-F238E27FC236}">
                  <a16:creationId xmlns:a16="http://schemas.microsoft.com/office/drawing/2014/main" id="{919BA512-89C0-4203-9959-92FCF1FF33E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687876" flipH="1">
              <a:off x="3075987" y="-238868"/>
              <a:ext cx="979661" cy="900027"/>
            </a:xfrm>
            <a:prstGeom prst="rect">
              <a:avLst/>
            </a:prstGeom>
          </p:spPr>
        </p:pic>
        <p:pic>
          <p:nvPicPr>
            <p:cNvPr id="51" name="Рисунок 50">
              <a:extLst>
                <a:ext uri="{FF2B5EF4-FFF2-40B4-BE49-F238E27FC236}">
                  <a16:creationId xmlns:a16="http://schemas.microsoft.com/office/drawing/2014/main" id="{5634DF8D-8CC9-4F29-B73A-FE0AE92D3F5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9471595" flipH="1">
              <a:off x="8680883" y="2043170"/>
              <a:ext cx="1064165" cy="900027"/>
            </a:xfrm>
            <a:prstGeom prst="rect">
              <a:avLst/>
            </a:prstGeom>
          </p:spPr>
        </p:pic>
        <p:pic>
          <p:nvPicPr>
            <p:cNvPr id="60" name="Рисунок 59">
              <a:extLst>
                <a:ext uri="{FF2B5EF4-FFF2-40B4-BE49-F238E27FC236}">
                  <a16:creationId xmlns:a16="http://schemas.microsoft.com/office/drawing/2014/main" id="{58BA6C23-BCBA-4C2A-9329-F8238C4C61E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416332" flipH="1">
              <a:off x="6743213" y="563884"/>
              <a:ext cx="782239" cy="900027"/>
            </a:xfrm>
            <a:prstGeom prst="rect">
              <a:avLst/>
            </a:prstGeom>
          </p:spPr>
        </p:pic>
        <p:pic>
          <p:nvPicPr>
            <p:cNvPr id="61" name="Рисунок 60">
              <a:extLst>
                <a:ext uri="{FF2B5EF4-FFF2-40B4-BE49-F238E27FC236}">
                  <a16:creationId xmlns:a16="http://schemas.microsoft.com/office/drawing/2014/main" id="{88E6BFD4-65F2-40F7-ACB9-BB3F686EA56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416332">
              <a:off x="8972144" y="364350"/>
              <a:ext cx="962475" cy="900027"/>
            </a:xfrm>
            <a:prstGeom prst="rect">
              <a:avLst/>
            </a:prstGeom>
          </p:spPr>
        </p:pic>
        <p:pic>
          <p:nvPicPr>
            <p:cNvPr id="62" name="Рисунок 61">
              <a:extLst>
                <a:ext uri="{FF2B5EF4-FFF2-40B4-BE49-F238E27FC236}">
                  <a16:creationId xmlns:a16="http://schemas.microsoft.com/office/drawing/2014/main" id="{00454596-594B-4AF7-A63A-5DF45ED1A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416332" flipH="1">
              <a:off x="10972125" y="-38496"/>
              <a:ext cx="799934" cy="900027"/>
            </a:xfrm>
            <a:prstGeom prst="rect">
              <a:avLst/>
            </a:prstGeom>
          </p:spPr>
        </p:pic>
      </p:grpSp>
      <p:grpSp>
        <p:nvGrpSpPr>
          <p:cNvPr id="43" name="Группа 42">
            <a:extLst>
              <a:ext uri="{FF2B5EF4-FFF2-40B4-BE49-F238E27FC236}">
                <a16:creationId xmlns:a16="http://schemas.microsoft.com/office/drawing/2014/main" id="{3917BECD-7B2D-44D6-A16B-080C45B418C2}"/>
              </a:ext>
            </a:extLst>
          </p:cNvPr>
          <p:cNvGrpSpPr/>
          <p:nvPr/>
        </p:nvGrpSpPr>
        <p:grpSpPr>
          <a:xfrm>
            <a:off x="-1139747" y="-327250"/>
            <a:ext cx="10882605" cy="8259147"/>
            <a:chOff x="149289" y="-769777"/>
            <a:chExt cx="10882605" cy="8259147"/>
          </a:xfrm>
          <a:blipFill>
            <a:blip r:embed="rId6"/>
            <a:stretch>
              <a:fillRect/>
            </a:stretch>
          </a:blipFill>
        </p:grpSpPr>
        <p:sp>
          <p:nvSpPr>
            <p:cNvPr id="4" name="Блок-схема: подготовка 3">
              <a:extLst>
                <a:ext uri="{FF2B5EF4-FFF2-40B4-BE49-F238E27FC236}">
                  <a16:creationId xmlns:a16="http://schemas.microsoft.com/office/drawing/2014/main" id="{70BABE9A-404C-44F8-A87B-1B40B8B861A7}"/>
                </a:ext>
              </a:extLst>
            </p:cNvPr>
            <p:cNvSpPr/>
            <p:nvPr/>
          </p:nvSpPr>
          <p:spPr>
            <a:xfrm>
              <a:off x="149289" y="2009191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Блок-схема: подготовка 4">
              <a:extLst>
                <a:ext uri="{FF2B5EF4-FFF2-40B4-BE49-F238E27FC236}">
                  <a16:creationId xmlns:a16="http://schemas.microsoft.com/office/drawing/2014/main" id="{880B2FA6-2F38-4E8A-AA32-B5F04FF1CCCB}"/>
                </a:ext>
              </a:extLst>
            </p:cNvPr>
            <p:cNvSpPr/>
            <p:nvPr/>
          </p:nvSpPr>
          <p:spPr>
            <a:xfrm>
              <a:off x="149289" y="3122644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Блок-схема: подготовка 5">
              <a:extLst>
                <a:ext uri="{FF2B5EF4-FFF2-40B4-BE49-F238E27FC236}">
                  <a16:creationId xmlns:a16="http://schemas.microsoft.com/office/drawing/2014/main" id="{4BB45678-8F35-4535-BE1C-070745F059B4}"/>
                </a:ext>
              </a:extLst>
            </p:cNvPr>
            <p:cNvSpPr/>
            <p:nvPr/>
          </p:nvSpPr>
          <p:spPr>
            <a:xfrm>
              <a:off x="149289" y="4236097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Блок-схема: подготовка 6">
              <a:extLst>
                <a:ext uri="{FF2B5EF4-FFF2-40B4-BE49-F238E27FC236}">
                  <a16:creationId xmlns:a16="http://schemas.microsoft.com/office/drawing/2014/main" id="{FA919322-6080-47BE-A699-ACFC2106015F}"/>
                </a:ext>
              </a:extLst>
            </p:cNvPr>
            <p:cNvSpPr/>
            <p:nvPr/>
          </p:nvSpPr>
          <p:spPr>
            <a:xfrm>
              <a:off x="149289" y="5349550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Блок-схема: подготовка 7">
              <a:extLst>
                <a:ext uri="{FF2B5EF4-FFF2-40B4-BE49-F238E27FC236}">
                  <a16:creationId xmlns:a16="http://schemas.microsoft.com/office/drawing/2014/main" id="{AFD69244-59DC-4BB9-98B5-496283F4899F}"/>
                </a:ext>
              </a:extLst>
            </p:cNvPr>
            <p:cNvSpPr/>
            <p:nvPr/>
          </p:nvSpPr>
          <p:spPr>
            <a:xfrm>
              <a:off x="149289" y="895738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Блок-схема: подготовка 8">
              <a:extLst>
                <a:ext uri="{FF2B5EF4-FFF2-40B4-BE49-F238E27FC236}">
                  <a16:creationId xmlns:a16="http://schemas.microsoft.com/office/drawing/2014/main" id="{083C2B56-064F-448D-91A7-CBFB2816B0BF}"/>
                </a:ext>
              </a:extLst>
            </p:cNvPr>
            <p:cNvSpPr/>
            <p:nvPr/>
          </p:nvSpPr>
          <p:spPr>
            <a:xfrm>
              <a:off x="149289" y="-217715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Блок-схема: подготовка 9">
              <a:extLst>
                <a:ext uri="{FF2B5EF4-FFF2-40B4-BE49-F238E27FC236}">
                  <a16:creationId xmlns:a16="http://schemas.microsoft.com/office/drawing/2014/main" id="{3252C144-6E08-486A-A889-3AA57B51D64C}"/>
                </a:ext>
              </a:extLst>
            </p:cNvPr>
            <p:cNvSpPr/>
            <p:nvPr/>
          </p:nvSpPr>
          <p:spPr>
            <a:xfrm>
              <a:off x="149289" y="6463003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Блок-схема: подготовка 10">
              <a:extLst>
                <a:ext uri="{FF2B5EF4-FFF2-40B4-BE49-F238E27FC236}">
                  <a16:creationId xmlns:a16="http://schemas.microsoft.com/office/drawing/2014/main" id="{F87BB681-C03D-4E09-A0E4-19CF3E208E16}"/>
                </a:ext>
              </a:extLst>
            </p:cNvPr>
            <p:cNvSpPr/>
            <p:nvPr/>
          </p:nvSpPr>
          <p:spPr>
            <a:xfrm>
              <a:off x="1160106" y="326570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Блок-схема: подготовка 11">
              <a:extLst>
                <a:ext uri="{FF2B5EF4-FFF2-40B4-BE49-F238E27FC236}">
                  <a16:creationId xmlns:a16="http://schemas.microsoft.com/office/drawing/2014/main" id="{8C0AE58C-78BD-46A8-BB79-2F9F9C05A1F9}"/>
                </a:ext>
              </a:extLst>
            </p:cNvPr>
            <p:cNvSpPr/>
            <p:nvPr/>
          </p:nvSpPr>
          <p:spPr>
            <a:xfrm>
              <a:off x="1160106" y="1446243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Блок-схема: подготовка 12">
              <a:extLst>
                <a:ext uri="{FF2B5EF4-FFF2-40B4-BE49-F238E27FC236}">
                  <a16:creationId xmlns:a16="http://schemas.microsoft.com/office/drawing/2014/main" id="{4A36A615-79B5-4B84-82A0-CD142AEDBF96}"/>
                </a:ext>
              </a:extLst>
            </p:cNvPr>
            <p:cNvSpPr/>
            <p:nvPr/>
          </p:nvSpPr>
          <p:spPr>
            <a:xfrm>
              <a:off x="1160106" y="2551920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Блок-схема: подготовка 13">
              <a:extLst>
                <a:ext uri="{FF2B5EF4-FFF2-40B4-BE49-F238E27FC236}">
                  <a16:creationId xmlns:a16="http://schemas.microsoft.com/office/drawing/2014/main" id="{9042E662-A4C3-45B7-BB32-EC2008C8D169}"/>
                </a:ext>
              </a:extLst>
            </p:cNvPr>
            <p:cNvSpPr/>
            <p:nvPr/>
          </p:nvSpPr>
          <p:spPr>
            <a:xfrm>
              <a:off x="1160106" y="3657597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Блок-схема: подготовка 14">
              <a:extLst>
                <a:ext uri="{FF2B5EF4-FFF2-40B4-BE49-F238E27FC236}">
                  <a16:creationId xmlns:a16="http://schemas.microsoft.com/office/drawing/2014/main" id="{6BA10A93-07CC-4BFD-AB75-9B85B355BC65}"/>
                </a:ext>
              </a:extLst>
            </p:cNvPr>
            <p:cNvSpPr/>
            <p:nvPr/>
          </p:nvSpPr>
          <p:spPr>
            <a:xfrm>
              <a:off x="1160106" y="4774160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Блок-схема: подготовка 15">
              <a:extLst>
                <a:ext uri="{FF2B5EF4-FFF2-40B4-BE49-F238E27FC236}">
                  <a16:creationId xmlns:a16="http://schemas.microsoft.com/office/drawing/2014/main" id="{656BE58F-C634-4FA4-B01E-2E801B588DE8}"/>
                </a:ext>
              </a:extLst>
            </p:cNvPr>
            <p:cNvSpPr/>
            <p:nvPr/>
          </p:nvSpPr>
          <p:spPr>
            <a:xfrm>
              <a:off x="1160106" y="5903164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Блок-схема: подготовка 16">
              <a:extLst>
                <a:ext uri="{FF2B5EF4-FFF2-40B4-BE49-F238E27FC236}">
                  <a16:creationId xmlns:a16="http://schemas.microsoft.com/office/drawing/2014/main" id="{D36434BD-A54E-421E-A260-87D4280BC635}"/>
                </a:ext>
              </a:extLst>
            </p:cNvPr>
            <p:cNvSpPr/>
            <p:nvPr/>
          </p:nvSpPr>
          <p:spPr>
            <a:xfrm>
              <a:off x="1160106" y="-769777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Блок-схема: подготовка 17">
              <a:extLst>
                <a:ext uri="{FF2B5EF4-FFF2-40B4-BE49-F238E27FC236}">
                  <a16:creationId xmlns:a16="http://schemas.microsoft.com/office/drawing/2014/main" id="{5747BF01-C331-4FCF-95CB-D6F9A9E0926F}"/>
                </a:ext>
              </a:extLst>
            </p:cNvPr>
            <p:cNvSpPr/>
            <p:nvPr/>
          </p:nvSpPr>
          <p:spPr>
            <a:xfrm>
              <a:off x="2170923" y="-226268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Блок-схема: подготовка 18">
              <a:extLst>
                <a:ext uri="{FF2B5EF4-FFF2-40B4-BE49-F238E27FC236}">
                  <a16:creationId xmlns:a16="http://schemas.microsoft.com/office/drawing/2014/main" id="{C879A328-BA2C-421D-B9FD-1CB1E00C2262}"/>
                </a:ext>
              </a:extLst>
            </p:cNvPr>
            <p:cNvSpPr/>
            <p:nvPr/>
          </p:nvSpPr>
          <p:spPr>
            <a:xfrm>
              <a:off x="2177143" y="886404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Блок-схема: подготовка 19">
              <a:extLst>
                <a:ext uri="{FF2B5EF4-FFF2-40B4-BE49-F238E27FC236}">
                  <a16:creationId xmlns:a16="http://schemas.microsoft.com/office/drawing/2014/main" id="{062A3791-BAE2-46F7-B4D2-A6B900A30D39}"/>
                </a:ext>
              </a:extLst>
            </p:cNvPr>
            <p:cNvSpPr/>
            <p:nvPr/>
          </p:nvSpPr>
          <p:spPr>
            <a:xfrm>
              <a:off x="2170923" y="2006077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Блок-схема: подготовка 20">
              <a:extLst>
                <a:ext uri="{FF2B5EF4-FFF2-40B4-BE49-F238E27FC236}">
                  <a16:creationId xmlns:a16="http://schemas.microsoft.com/office/drawing/2014/main" id="{45018CE6-2AA2-4899-94AC-B6E5EBDA374F}"/>
                </a:ext>
              </a:extLst>
            </p:cNvPr>
            <p:cNvSpPr/>
            <p:nvPr/>
          </p:nvSpPr>
          <p:spPr>
            <a:xfrm>
              <a:off x="2152263" y="3116422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Блок-схема: подготовка 21">
              <a:extLst>
                <a:ext uri="{FF2B5EF4-FFF2-40B4-BE49-F238E27FC236}">
                  <a16:creationId xmlns:a16="http://schemas.microsoft.com/office/drawing/2014/main" id="{62AF326A-CCA8-4F7F-B6EA-604A1149E46A}"/>
                </a:ext>
              </a:extLst>
            </p:cNvPr>
            <p:cNvSpPr/>
            <p:nvPr/>
          </p:nvSpPr>
          <p:spPr>
            <a:xfrm>
              <a:off x="2170923" y="4222099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Блок-схема: подготовка 22">
              <a:extLst>
                <a:ext uri="{FF2B5EF4-FFF2-40B4-BE49-F238E27FC236}">
                  <a16:creationId xmlns:a16="http://schemas.microsoft.com/office/drawing/2014/main" id="{511F781F-41B0-4C0F-A955-23A2A1502329}"/>
                </a:ext>
              </a:extLst>
            </p:cNvPr>
            <p:cNvSpPr/>
            <p:nvPr/>
          </p:nvSpPr>
          <p:spPr>
            <a:xfrm>
              <a:off x="2170923" y="5321554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Блок-схема: подготовка 23">
              <a:extLst>
                <a:ext uri="{FF2B5EF4-FFF2-40B4-BE49-F238E27FC236}">
                  <a16:creationId xmlns:a16="http://schemas.microsoft.com/office/drawing/2014/main" id="{FC1C7F31-4663-4B79-BFEC-A87F15FD7EAE}"/>
                </a:ext>
              </a:extLst>
            </p:cNvPr>
            <p:cNvSpPr/>
            <p:nvPr/>
          </p:nvSpPr>
          <p:spPr>
            <a:xfrm>
              <a:off x="2170923" y="6444336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Блок-схема: подготовка 24">
              <a:extLst>
                <a:ext uri="{FF2B5EF4-FFF2-40B4-BE49-F238E27FC236}">
                  <a16:creationId xmlns:a16="http://schemas.microsoft.com/office/drawing/2014/main" id="{DFB1825D-953A-45B5-9A86-8CFE7F98CBAC}"/>
                </a:ext>
              </a:extLst>
            </p:cNvPr>
            <p:cNvSpPr/>
            <p:nvPr/>
          </p:nvSpPr>
          <p:spPr>
            <a:xfrm>
              <a:off x="3163080" y="2598570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Блок-схема: подготовка 25">
              <a:extLst>
                <a:ext uri="{FF2B5EF4-FFF2-40B4-BE49-F238E27FC236}">
                  <a16:creationId xmlns:a16="http://schemas.microsoft.com/office/drawing/2014/main" id="{7BD0D4A3-C74C-424B-8F4E-CD4844034209}"/>
                </a:ext>
              </a:extLst>
            </p:cNvPr>
            <p:cNvSpPr/>
            <p:nvPr/>
          </p:nvSpPr>
          <p:spPr>
            <a:xfrm>
              <a:off x="4164567" y="4236096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Блок-схема: подготовка 26">
              <a:extLst>
                <a:ext uri="{FF2B5EF4-FFF2-40B4-BE49-F238E27FC236}">
                  <a16:creationId xmlns:a16="http://schemas.microsoft.com/office/drawing/2014/main" id="{1F4F344D-75BC-4EBE-9476-C503BAC7D95B}"/>
                </a:ext>
              </a:extLst>
            </p:cNvPr>
            <p:cNvSpPr/>
            <p:nvPr/>
          </p:nvSpPr>
          <p:spPr>
            <a:xfrm>
              <a:off x="3163080" y="3702693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Блок-схема: подготовка 27">
              <a:extLst>
                <a:ext uri="{FF2B5EF4-FFF2-40B4-BE49-F238E27FC236}">
                  <a16:creationId xmlns:a16="http://schemas.microsoft.com/office/drawing/2014/main" id="{C1B77A1E-0A69-4FAA-BB36-774B59579912}"/>
                </a:ext>
              </a:extLst>
            </p:cNvPr>
            <p:cNvSpPr/>
            <p:nvPr/>
          </p:nvSpPr>
          <p:spPr>
            <a:xfrm>
              <a:off x="3163080" y="4774160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Блок-схема: подготовка 28">
              <a:extLst>
                <a:ext uri="{FF2B5EF4-FFF2-40B4-BE49-F238E27FC236}">
                  <a16:creationId xmlns:a16="http://schemas.microsoft.com/office/drawing/2014/main" id="{53F5EDDB-492F-44E4-A368-0C33304EF036}"/>
                </a:ext>
              </a:extLst>
            </p:cNvPr>
            <p:cNvSpPr/>
            <p:nvPr/>
          </p:nvSpPr>
          <p:spPr>
            <a:xfrm>
              <a:off x="3163080" y="5845627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Блок-схема: подготовка 29">
              <a:extLst>
                <a:ext uri="{FF2B5EF4-FFF2-40B4-BE49-F238E27FC236}">
                  <a16:creationId xmlns:a16="http://schemas.microsoft.com/office/drawing/2014/main" id="{52AFC91C-C981-4262-9E0F-AC5BF4BFFE0B}"/>
                </a:ext>
              </a:extLst>
            </p:cNvPr>
            <p:cNvSpPr/>
            <p:nvPr/>
          </p:nvSpPr>
          <p:spPr>
            <a:xfrm>
              <a:off x="4164567" y="3166960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Блок-схема: подготовка 30">
              <a:extLst>
                <a:ext uri="{FF2B5EF4-FFF2-40B4-BE49-F238E27FC236}">
                  <a16:creationId xmlns:a16="http://schemas.microsoft.com/office/drawing/2014/main" id="{D1D80CCA-D623-4A56-9A7E-71ACE5E338A4}"/>
                </a:ext>
              </a:extLst>
            </p:cNvPr>
            <p:cNvSpPr/>
            <p:nvPr/>
          </p:nvSpPr>
          <p:spPr>
            <a:xfrm>
              <a:off x="4164567" y="5305232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Блок-схема: подготовка 31">
              <a:extLst>
                <a:ext uri="{FF2B5EF4-FFF2-40B4-BE49-F238E27FC236}">
                  <a16:creationId xmlns:a16="http://schemas.microsoft.com/office/drawing/2014/main" id="{9FBE886F-4526-4093-978C-0D5AC381531D}"/>
                </a:ext>
              </a:extLst>
            </p:cNvPr>
            <p:cNvSpPr/>
            <p:nvPr/>
          </p:nvSpPr>
          <p:spPr>
            <a:xfrm>
              <a:off x="4164567" y="6374368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Блок-схема: подготовка 32">
              <a:extLst>
                <a:ext uri="{FF2B5EF4-FFF2-40B4-BE49-F238E27FC236}">
                  <a16:creationId xmlns:a16="http://schemas.microsoft.com/office/drawing/2014/main" id="{043F3B73-0452-4FFC-A04B-038CCD32FE14}"/>
                </a:ext>
              </a:extLst>
            </p:cNvPr>
            <p:cNvSpPr/>
            <p:nvPr/>
          </p:nvSpPr>
          <p:spPr>
            <a:xfrm>
              <a:off x="5166054" y="4805258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Блок-схема: подготовка 33">
              <a:extLst>
                <a:ext uri="{FF2B5EF4-FFF2-40B4-BE49-F238E27FC236}">
                  <a16:creationId xmlns:a16="http://schemas.microsoft.com/office/drawing/2014/main" id="{D39CEF80-805C-4749-8E0B-7145FB1EF2F1}"/>
                </a:ext>
              </a:extLst>
            </p:cNvPr>
            <p:cNvSpPr/>
            <p:nvPr/>
          </p:nvSpPr>
          <p:spPr>
            <a:xfrm>
              <a:off x="6158211" y="5352661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Блок-схема: подготовка 34">
              <a:extLst>
                <a:ext uri="{FF2B5EF4-FFF2-40B4-BE49-F238E27FC236}">
                  <a16:creationId xmlns:a16="http://schemas.microsoft.com/office/drawing/2014/main" id="{91C5AF18-B23B-4584-B03E-371AA85F74DE}"/>
                </a:ext>
              </a:extLst>
            </p:cNvPr>
            <p:cNvSpPr/>
            <p:nvPr/>
          </p:nvSpPr>
          <p:spPr>
            <a:xfrm>
              <a:off x="5166054" y="5874394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Блок-схема: подготовка 35">
              <a:extLst>
                <a:ext uri="{FF2B5EF4-FFF2-40B4-BE49-F238E27FC236}">
                  <a16:creationId xmlns:a16="http://schemas.microsoft.com/office/drawing/2014/main" id="{E3997432-FD88-4802-99C4-A5BF09D3C9FC}"/>
                </a:ext>
              </a:extLst>
            </p:cNvPr>
            <p:cNvSpPr/>
            <p:nvPr/>
          </p:nvSpPr>
          <p:spPr>
            <a:xfrm>
              <a:off x="6158211" y="6430346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Блок-схема: подготовка 36">
              <a:extLst>
                <a:ext uri="{FF2B5EF4-FFF2-40B4-BE49-F238E27FC236}">
                  <a16:creationId xmlns:a16="http://schemas.microsoft.com/office/drawing/2014/main" id="{1BA5CD64-E49E-4461-B6E8-BFA32689318F}"/>
                </a:ext>
              </a:extLst>
            </p:cNvPr>
            <p:cNvSpPr/>
            <p:nvPr/>
          </p:nvSpPr>
          <p:spPr>
            <a:xfrm>
              <a:off x="7169028" y="5874394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Блок-схема: подготовка 37">
              <a:extLst>
                <a:ext uri="{FF2B5EF4-FFF2-40B4-BE49-F238E27FC236}">
                  <a16:creationId xmlns:a16="http://schemas.microsoft.com/office/drawing/2014/main" id="{152FAB1E-CA72-477B-8D24-F2756D8AA3DE}"/>
                </a:ext>
              </a:extLst>
            </p:cNvPr>
            <p:cNvSpPr/>
            <p:nvPr/>
          </p:nvSpPr>
          <p:spPr>
            <a:xfrm>
              <a:off x="8839199" y="4323183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Блок-схема: подготовка 38">
              <a:extLst>
                <a:ext uri="{FF2B5EF4-FFF2-40B4-BE49-F238E27FC236}">
                  <a16:creationId xmlns:a16="http://schemas.microsoft.com/office/drawing/2014/main" id="{A0E8EB2B-F08A-49BB-B274-CF2278E1ADA1}"/>
                </a:ext>
              </a:extLst>
            </p:cNvPr>
            <p:cNvSpPr/>
            <p:nvPr/>
          </p:nvSpPr>
          <p:spPr>
            <a:xfrm>
              <a:off x="9850016" y="3778891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0" name="Блок-схема: подготовка 39">
              <a:extLst>
                <a:ext uri="{FF2B5EF4-FFF2-40B4-BE49-F238E27FC236}">
                  <a16:creationId xmlns:a16="http://schemas.microsoft.com/office/drawing/2014/main" id="{DF78428F-303D-4F63-AD72-287E2B9A032B}"/>
                </a:ext>
              </a:extLst>
            </p:cNvPr>
            <p:cNvSpPr/>
            <p:nvPr/>
          </p:nvSpPr>
          <p:spPr>
            <a:xfrm>
              <a:off x="9850016" y="4890790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" name="yt1s.com - Правила поведения в сети Интернет_v720P">
            <a:hlinkClick r:id="" action="ppaction://media"/>
            <a:extLst>
              <a:ext uri="{FF2B5EF4-FFF2-40B4-BE49-F238E27FC236}">
                <a16:creationId xmlns:a16="http://schemas.microsoft.com/office/drawing/2014/main" id="{47FD31C8-AD29-4E99-8161-104A6A3C9DA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565817" y="-5199613"/>
            <a:ext cx="8279167" cy="4657031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2162A808-A864-7195-3BC4-FFA9ACB88420}"/>
              </a:ext>
            </a:extLst>
          </p:cNvPr>
          <p:cNvSpPr txBox="1"/>
          <p:nvPr/>
        </p:nvSpPr>
        <p:spPr>
          <a:xfrm>
            <a:off x="2338964" y="193049"/>
            <a:ext cx="966688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>
                <a:ln w="3175">
                  <a:solidFill>
                    <a:srgbClr val="426E61"/>
                  </a:solidFill>
                </a:ln>
                <a:solidFill>
                  <a:srgbClr val="2B8F8A"/>
                </a:solidFill>
                <a:latin typeface="Bahnschrift SemiBold Condensed" panose="020B0502040204020203" pitchFamily="34" charset="0"/>
              </a:rPr>
              <a:t>Повторим изученный сегодня</a:t>
            </a:r>
          </a:p>
          <a:p>
            <a:r>
              <a:rPr lang="ru-RU" sz="6600" dirty="0">
                <a:ln w="3175">
                  <a:solidFill>
                    <a:srgbClr val="426E61"/>
                  </a:solidFill>
                </a:ln>
                <a:solidFill>
                  <a:srgbClr val="2B8F8A"/>
                </a:solidFill>
                <a:latin typeface="Bahnschrift SemiBold Condensed" panose="020B0502040204020203" pitchFamily="34" charset="0"/>
              </a:rPr>
              <a:t>на уроке материал</a:t>
            </a:r>
          </a:p>
        </p:txBody>
      </p:sp>
      <p:pic>
        <p:nvPicPr>
          <p:cNvPr id="3074" name="Picture 2" descr="Picture background">
            <a:hlinkClick r:id="rId8"/>
            <a:extLst>
              <a:ext uri="{FF2B5EF4-FFF2-40B4-BE49-F238E27FC236}">
                <a16:creationId xmlns:a16="http://schemas.microsoft.com/office/drawing/2014/main" id="{C630595A-C4A0-A69B-8008-F40229C7BB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foregroundMark x1="50564" y1="25241" x2="55530" y2="31724"/>
                        <a14:foregroundMark x1="56998" y1="24552" x2="62980" y2="315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039" y="716220"/>
            <a:ext cx="83804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668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9AE60BA7-2699-410B-B58B-4172E7738D0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65201"/>
            <a:ext cx="12415838" cy="9311879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F19A38-ED17-4A7F-AF6D-BBA90FD6A6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4" descr="Picture background">
            <a:extLst>
              <a:ext uri="{FF2B5EF4-FFF2-40B4-BE49-F238E27FC236}">
                <a16:creationId xmlns:a16="http://schemas.microsoft.com/office/drawing/2014/main" id="{ED9F5007-50FC-4518-8A57-D9F2DDBF855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5278" b="82917" l="38125" r="62813">
                        <a14:foregroundMark x1="60234" y1="50000" x2="60781" y2="47361"/>
                        <a14:foregroundMark x1="60938" y1="47222" x2="60703" y2="46111"/>
                        <a14:foregroundMark x1="44531" y1="27361" x2="49688" y2="29306"/>
                        <a14:foregroundMark x1="49688" y1="29306" x2="55078" y2="27083"/>
                        <a14:foregroundMark x1="55078" y1="27083" x2="53594" y2="15556"/>
                        <a14:foregroundMark x1="53594" y1="15556" x2="47578" y2="15278"/>
                        <a14:foregroundMark x1="47578" y1="15278" x2="45391" y2="21528"/>
                        <a14:foregroundMark x1="45391" y1="21528" x2="45391" y2="21528"/>
                        <a14:foregroundMark x1="37813" y1="56250" x2="38906" y2="72778"/>
                        <a14:foregroundMark x1="38906" y1="72778" x2="38125" y2="81250"/>
                        <a14:foregroundMark x1="62109" y1="55972" x2="61406" y2="80556"/>
                        <a14:foregroundMark x1="61406" y1="80556" x2="61484" y2="80694"/>
                        <a14:foregroundMark x1="62734" y1="55417" x2="62813" y2="80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016" t="10834" r="35703" b="9028"/>
          <a:stretch/>
        </p:blipFill>
        <p:spPr bwMode="auto">
          <a:xfrm>
            <a:off x="276224" y="8644334"/>
            <a:ext cx="3507479" cy="5590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Picture background">
            <a:extLst>
              <a:ext uri="{FF2B5EF4-FFF2-40B4-BE49-F238E27FC236}">
                <a16:creationId xmlns:a16="http://schemas.microsoft.com/office/drawing/2014/main" id="{E50920BE-51A5-4C17-90C5-E95DCE18975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8542" b="85542" l="9528" r="82833">
                        <a14:foregroundMark x1="11750" y1="42083" x2="17694" y2="44292"/>
                        <a14:foregroundMark x1="9528" y1="47208" x2="14139" y2="43667"/>
                        <a14:foregroundMark x1="14139" y1="43667" x2="16472" y2="43750"/>
                        <a14:foregroundMark x1="11111" y1="41250" x2="14722" y2="39583"/>
                        <a14:foregroundMark x1="51389" y1="21792" x2="60083" y2="18583"/>
                        <a14:foregroundMark x1="60083" y1="18583" x2="61028" y2="22625"/>
                        <a14:foregroundMark x1="78611" y1="29875" x2="81667" y2="38125"/>
                        <a14:foregroundMark x1="81667" y1="38125" x2="79944" y2="47667"/>
                        <a14:foregroundMark x1="79944" y1="47667" x2="78972" y2="39875"/>
                        <a14:foregroundMark x1="78972" y1="39875" x2="80361" y2="33208"/>
                        <a14:foregroundMark x1="82778" y1="47083" x2="82861" y2="48750"/>
                        <a14:foregroundMark x1="64917" y1="81667" x2="73139" y2="88375"/>
                        <a14:foregroundMark x1="73139" y1="88375" x2="79694" y2="85542"/>
                        <a14:foregroundMark x1="79694" y1="85542" x2="69806" y2="82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00" t="13750" r="14815" b="9931"/>
          <a:stretch/>
        </p:blipFill>
        <p:spPr bwMode="auto">
          <a:xfrm flipH="1">
            <a:off x="276224" y="-4483896"/>
            <a:ext cx="4886326" cy="3224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олилиния: фигура 5">
            <a:extLst>
              <a:ext uri="{FF2B5EF4-FFF2-40B4-BE49-F238E27FC236}">
                <a16:creationId xmlns:a16="http://schemas.microsoft.com/office/drawing/2014/main" id="{4597ED1C-6032-445D-ABF0-BDDEA23D0D45}"/>
              </a:ext>
            </a:extLst>
          </p:cNvPr>
          <p:cNvSpPr/>
          <p:nvPr/>
        </p:nvSpPr>
        <p:spPr>
          <a:xfrm>
            <a:off x="0" y="-223838"/>
            <a:ext cx="5429250" cy="7305675"/>
          </a:xfrm>
          <a:custGeom>
            <a:avLst/>
            <a:gdLst/>
            <a:ahLst/>
            <a:cxnLst/>
            <a:rect l="l" t="t" r="r" b="b"/>
            <a:pathLst>
              <a:path w="6096000" h="7305675">
                <a:moveTo>
                  <a:pt x="3794432" y="5358165"/>
                </a:moveTo>
                <a:lnTo>
                  <a:pt x="3843918" y="5358165"/>
                </a:lnTo>
                <a:cubicBezTo>
                  <a:pt x="3858305" y="5358165"/>
                  <a:pt x="3869529" y="5362816"/>
                  <a:pt x="3877590" y="5372118"/>
                </a:cubicBezTo>
                <a:cubicBezTo>
                  <a:pt x="3885652" y="5381420"/>
                  <a:pt x="3889682" y="5394628"/>
                  <a:pt x="3889682" y="5411743"/>
                </a:cubicBezTo>
                <a:lnTo>
                  <a:pt x="3889682" y="5483181"/>
                </a:lnTo>
                <a:cubicBezTo>
                  <a:pt x="3889682" y="5495831"/>
                  <a:pt x="3885962" y="5505691"/>
                  <a:pt x="3878520" y="5512761"/>
                </a:cubicBezTo>
                <a:cubicBezTo>
                  <a:pt x="3871079" y="5519830"/>
                  <a:pt x="3860413" y="5523365"/>
                  <a:pt x="3846522" y="5523365"/>
                </a:cubicBezTo>
                <a:lnTo>
                  <a:pt x="3794432" y="5523365"/>
                </a:lnTo>
                <a:close/>
                <a:moveTo>
                  <a:pt x="1384607" y="5358165"/>
                </a:moveTo>
                <a:lnTo>
                  <a:pt x="1434093" y="5358165"/>
                </a:lnTo>
                <a:cubicBezTo>
                  <a:pt x="1448479" y="5358165"/>
                  <a:pt x="1459704" y="5362816"/>
                  <a:pt x="1467765" y="5372118"/>
                </a:cubicBezTo>
                <a:cubicBezTo>
                  <a:pt x="1475827" y="5381420"/>
                  <a:pt x="1479857" y="5394628"/>
                  <a:pt x="1479857" y="5411743"/>
                </a:cubicBezTo>
                <a:lnTo>
                  <a:pt x="1479857" y="5483181"/>
                </a:lnTo>
                <a:cubicBezTo>
                  <a:pt x="1479857" y="5495831"/>
                  <a:pt x="1476137" y="5505691"/>
                  <a:pt x="1468695" y="5512761"/>
                </a:cubicBezTo>
                <a:cubicBezTo>
                  <a:pt x="1461254" y="5519830"/>
                  <a:pt x="1450588" y="5523365"/>
                  <a:pt x="1436697" y="5523365"/>
                </a:cubicBezTo>
                <a:lnTo>
                  <a:pt x="1384607" y="5523365"/>
                </a:lnTo>
                <a:close/>
                <a:moveTo>
                  <a:pt x="2028438" y="5137155"/>
                </a:moveTo>
                <a:lnTo>
                  <a:pt x="2103968" y="5137155"/>
                </a:lnTo>
                <a:lnTo>
                  <a:pt x="2103968" y="5522620"/>
                </a:lnTo>
                <a:lnTo>
                  <a:pt x="2005176" y="5522620"/>
                </a:lnTo>
                <a:lnTo>
                  <a:pt x="2009427" y="5514865"/>
                </a:lnTo>
                <a:cubicBezTo>
                  <a:pt x="2012024" y="5509245"/>
                  <a:pt x="2014330" y="5503273"/>
                  <a:pt x="2016346" y="5496948"/>
                </a:cubicBezTo>
                <a:cubicBezTo>
                  <a:pt x="2024407" y="5471647"/>
                  <a:pt x="2028438" y="5442005"/>
                  <a:pt x="2028438" y="5408023"/>
                </a:cubicBezTo>
                <a:close/>
                <a:moveTo>
                  <a:pt x="3368412" y="5136783"/>
                </a:moveTo>
                <a:lnTo>
                  <a:pt x="3410084" y="5136783"/>
                </a:lnTo>
                <a:lnTo>
                  <a:pt x="3410084" y="5308680"/>
                </a:lnTo>
                <a:lnTo>
                  <a:pt x="3368412" y="5308680"/>
                </a:lnTo>
                <a:cubicBezTo>
                  <a:pt x="3349808" y="5308680"/>
                  <a:pt x="3335297" y="5303347"/>
                  <a:pt x="3324880" y="5292681"/>
                </a:cubicBezTo>
                <a:cubicBezTo>
                  <a:pt x="3314462" y="5282015"/>
                  <a:pt x="3309253" y="5267008"/>
                  <a:pt x="3309253" y="5247660"/>
                </a:cubicBezTo>
                <a:lnTo>
                  <a:pt x="3309253" y="5199291"/>
                </a:lnTo>
                <a:cubicBezTo>
                  <a:pt x="3309253" y="5179199"/>
                  <a:pt x="3314462" y="5163758"/>
                  <a:pt x="3324880" y="5152968"/>
                </a:cubicBezTo>
                <a:cubicBezTo>
                  <a:pt x="3335297" y="5142178"/>
                  <a:pt x="3349808" y="5136783"/>
                  <a:pt x="3368412" y="5136783"/>
                </a:cubicBezTo>
                <a:close/>
                <a:moveTo>
                  <a:pt x="3794432" y="5136039"/>
                </a:moveTo>
                <a:lnTo>
                  <a:pt x="3843546" y="5136039"/>
                </a:lnTo>
                <a:cubicBezTo>
                  <a:pt x="3855948" y="5136039"/>
                  <a:pt x="3865746" y="5139512"/>
                  <a:pt x="3872939" y="5146457"/>
                </a:cubicBezTo>
                <a:cubicBezTo>
                  <a:pt x="3880133" y="5153403"/>
                  <a:pt x="3883729" y="5163200"/>
                  <a:pt x="3883729" y="5175851"/>
                </a:cubicBezTo>
                <a:lnTo>
                  <a:pt x="3883729" y="5232405"/>
                </a:lnTo>
                <a:cubicBezTo>
                  <a:pt x="3883729" y="5248281"/>
                  <a:pt x="3880133" y="5260497"/>
                  <a:pt x="3872939" y="5269054"/>
                </a:cubicBezTo>
                <a:cubicBezTo>
                  <a:pt x="3865746" y="5277612"/>
                  <a:pt x="3855700" y="5281891"/>
                  <a:pt x="3842801" y="5281891"/>
                </a:cubicBezTo>
                <a:lnTo>
                  <a:pt x="3794432" y="5281891"/>
                </a:lnTo>
                <a:close/>
                <a:moveTo>
                  <a:pt x="1384607" y="5136039"/>
                </a:moveTo>
                <a:lnTo>
                  <a:pt x="1433721" y="5136039"/>
                </a:lnTo>
                <a:cubicBezTo>
                  <a:pt x="1446123" y="5136039"/>
                  <a:pt x="1455921" y="5139512"/>
                  <a:pt x="1463114" y="5146457"/>
                </a:cubicBezTo>
                <a:cubicBezTo>
                  <a:pt x="1470308" y="5153403"/>
                  <a:pt x="1473904" y="5163200"/>
                  <a:pt x="1473904" y="5175851"/>
                </a:cubicBezTo>
                <a:lnTo>
                  <a:pt x="1473904" y="5232405"/>
                </a:lnTo>
                <a:cubicBezTo>
                  <a:pt x="1473904" y="5248281"/>
                  <a:pt x="1470308" y="5260497"/>
                  <a:pt x="1463114" y="5269054"/>
                </a:cubicBezTo>
                <a:cubicBezTo>
                  <a:pt x="1455921" y="5277612"/>
                  <a:pt x="1445875" y="5281891"/>
                  <a:pt x="1432977" y="5281891"/>
                </a:cubicBezTo>
                <a:lnTo>
                  <a:pt x="1384607" y="5281891"/>
                </a:lnTo>
                <a:close/>
                <a:moveTo>
                  <a:pt x="1096402" y="5134179"/>
                </a:moveTo>
                <a:cubicBezTo>
                  <a:pt x="1113765" y="5133931"/>
                  <a:pt x="1127221" y="5138706"/>
                  <a:pt x="1136771" y="5148504"/>
                </a:cubicBezTo>
                <a:cubicBezTo>
                  <a:pt x="1146321" y="5158302"/>
                  <a:pt x="1150972" y="5172006"/>
                  <a:pt x="1150724" y="5189617"/>
                </a:cubicBezTo>
                <a:lnTo>
                  <a:pt x="1150724" y="5469414"/>
                </a:lnTo>
                <a:cubicBezTo>
                  <a:pt x="1150972" y="5487274"/>
                  <a:pt x="1146321" y="5501040"/>
                  <a:pt x="1136771" y="5510714"/>
                </a:cubicBezTo>
                <a:cubicBezTo>
                  <a:pt x="1127221" y="5520388"/>
                  <a:pt x="1113765" y="5525349"/>
                  <a:pt x="1096402" y="5525597"/>
                </a:cubicBezTo>
                <a:cubicBezTo>
                  <a:pt x="1079286" y="5525349"/>
                  <a:pt x="1065954" y="5520388"/>
                  <a:pt x="1056404" y="5510714"/>
                </a:cubicBezTo>
                <a:cubicBezTo>
                  <a:pt x="1046854" y="5501040"/>
                  <a:pt x="1042203" y="5487274"/>
                  <a:pt x="1042451" y="5469414"/>
                </a:cubicBezTo>
                <a:lnTo>
                  <a:pt x="1042451" y="5189617"/>
                </a:lnTo>
                <a:cubicBezTo>
                  <a:pt x="1042203" y="5172006"/>
                  <a:pt x="1046854" y="5158363"/>
                  <a:pt x="1056404" y="5148690"/>
                </a:cubicBezTo>
                <a:cubicBezTo>
                  <a:pt x="1065954" y="5139016"/>
                  <a:pt x="1079286" y="5134179"/>
                  <a:pt x="1096402" y="5134179"/>
                </a:cubicBezTo>
                <a:close/>
                <a:moveTo>
                  <a:pt x="4789274" y="5059393"/>
                </a:moveTo>
                <a:lnTo>
                  <a:pt x="4789274" y="5600011"/>
                </a:lnTo>
                <a:lnTo>
                  <a:pt x="4855875" y="5600011"/>
                </a:lnTo>
                <a:lnTo>
                  <a:pt x="4982751" y="5251799"/>
                </a:lnTo>
                <a:lnTo>
                  <a:pt x="4982751" y="5600011"/>
                </a:lnTo>
                <a:lnTo>
                  <a:pt x="5059025" y="5600011"/>
                </a:lnTo>
                <a:lnTo>
                  <a:pt x="5059025" y="5059393"/>
                </a:lnTo>
                <a:lnTo>
                  <a:pt x="4993169" y="5059393"/>
                </a:lnTo>
                <a:lnTo>
                  <a:pt x="4865176" y="5410238"/>
                </a:lnTo>
                <a:lnTo>
                  <a:pt x="4865176" y="5059393"/>
                </a:lnTo>
                <a:close/>
                <a:moveTo>
                  <a:pt x="4503524" y="5059393"/>
                </a:moveTo>
                <a:lnTo>
                  <a:pt x="4503152" y="5600383"/>
                </a:lnTo>
                <a:lnTo>
                  <a:pt x="4542219" y="5600383"/>
                </a:lnTo>
                <a:lnTo>
                  <a:pt x="4585007" y="5600383"/>
                </a:lnTo>
                <a:lnTo>
                  <a:pt x="4739789" y="5600383"/>
                </a:lnTo>
                <a:lnTo>
                  <a:pt x="4739789" y="5521876"/>
                </a:lnTo>
                <a:lnTo>
                  <a:pt x="4585007" y="5521876"/>
                </a:lnTo>
                <a:lnTo>
                  <a:pt x="4585007" y="5370816"/>
                </a:lnTo>
                <a:lnTo>
                  <a:pt x="4721185" y="5370816"/>
                </a:lnTo>
                <a:lnTo>
                  <a:pt x="4721185" y="5292681"/>
                </a:lnTo>
                <a:lnTo>
                  <a:pt x="4585007" y="5292398"/>
                </a:lnTo>
                <a:lnTo>
                  <a:pt x="4585007" y="5137900"/>
                </a:lnTo>
                <a:lnTo>
                  <a:pt x="4739789" y="5137900"/>
                </a:lnTo>
                <a:lnTo>
                  <a:pt x="4739789" y="5059393"/>
                </a:lnTo>
                <a:lnTo>
                  <a:pt x="4585007" y="5059393"/>
                </a:lnTo>
                <a:lnTo>
                  <a:pt x="4542219" y="5059393"/>
                </a:lnTo>
                <a:close/>
                <a:moveTo>
                  <a:pt x="4179674" y="5059393"/>
                </a:moveTo>
                <a:lnTo>
                  <a:pt x="4179302" y="5600383"/>
                </a:lnTo>
                <a:lnTo>
                  <a:pt x="4261157" y="5600383"/>
                </a:lnTo>
                <a:lnTo>
                  <a:pt x="4261157" y="5372304"/>
                </a:lnTo>
                <a:lnTo>
                  <a:pt x="4351355" y="5372304"/>
                </a:lnTo>
                <a:lnTo>
                  <a:pt x="4351198" y="5600383"/>
                </a:lnTo>
                <a:lnTo>
                  <a:pt x="4433054" y="5600383"/>
                </a:lnTo>
                <a:lnTo>
                  <a:pt x="4433054" y="5059393"/>
                </a:lnTo>
                <a:lnTo>
                  <a:pt x="4351570" y="5059393"/>
                </a:lnTo>
                <a:lnTo>
                  <a:pt x="4351408" y="5295285"/>
                </a:lnTo>
                <a:lnTo>
                  <a:pt x="4261157" y="5295285"/>
                </a:lnTo>
                <a:lnTo>
                  <a:pt x="4261157" y="5059393"/>
                </a:lnTo>
                <a:close/>
                <a:moveTo>
                  <a:pt x="3712949" y="5059393"/>
                </a:moveTo>
                <a:lnTo>
                  <a:pt x="3712949" y="5600383"/>
                </a:lnTo>
                <a:lnTo>
                  <a:pt x="3761690" y="5600383"/>
                </a:lnTo>
                <a:lnTo>
                  <a:pt x="3794432" y="5600383"/>
                </a:lnTo>
                <a:lnTo>
                  <a:pt x="3856568" y="5600383"/>
                </a:lnTo>
                <a:cubicBezTo>
                  <a:pt x="3893279" y="5600383"/>
                  <a:pt x="3921618" y="5590585"/>
                  <a:pt x="3941586" y="5570990"/>
                </a:cubicBezTo>
                <a:cubicBezTo>
                  <a:pt x="3961554" y="5551394"/>
                  <a:pt x="3971538" y="5523861"/>
                  <a:pt x="3971538" y="5488390"/>
                </a:cubicBezTo>
                <a:lnTo>
                  <a:pt x="3971538" y="5415836"/>
                </a:lnTo>
                <a:cubicBezTo>
                  <a:pt x="3971538" y="5388799"/>
                  <a:pt x="3964468" y="5366909"/>
                  <a:pt x="3950330" y="5350166"/>
                </a:cubicBezTo>
                <a:cubicBezTo>
                  <a:pt x="3936191" y="5333423"/>
                  <a:pt x="3916223" y="5323191"/>
                  <a:pt x="3890426" y="5319470"/>
                </a:cubicBezTo>
                <a:cubicBezTo>
                  <a:pt x="3913991" y="5315005"/>
                  <a:pt x="3932222" y="5304711"/>
                  <a:pt x="3945121" y="5288588"/>
                </a:cubicBezTo>
                <a:cubicBezTo>
                  <a:pt x="3958019" y="5272465"/>
                  <a:pt x="3964468" y="5251877"/>
                  <a:pt x="3964468" y="5226824"/>
                </a:cubicBezTo>
                <a:lnTo>
                  <a:pt x="3964468" y="5169154"/>
                </a:lnTo>
                <a:cubicBezTo>
                  <a:pt x="3964468" y="5134179"/>
                  <a:pt x="3954299" y="5107142"/>
                  <a:pt x="3933959" y="5088042"/>
                </a:cubicBezTo>
                <a:cubicBezTo>
                  <a:pt x="3913619" y="5068943"/>
                  <a:pt x="3884845" y="5059393"/>
                  <a:pt x="3847638" y="5059393"/>
                </a:cubicBezTo>
                <a:lnTo>
                  <a:pt x="3794432" y="5059393"/>
                </a:lnTo>
                <a:lnTo>
                  <a:pt x="3761690" y="5059393"/>
                </a:lnTo>
                <a:close/>
                <a:moveTo>
                  <a:pt x="2893799" y="5059393"/>
                </a:moveTo>
                <a:lnTo>
                  <a:pt x="2893799" y="5600011"/>
                </a:lnTo>
                <a:lnTo>
                  <a:pt x="2960399" y="5600011"/>
                </a:lnTo>
                <a:lnTo>
                  <a:pt x="3087275" y="5251799"/>
                </a:lnTo>
                <a:lnTo>
                  <a:pt x="3087275" y="5600011"/>
                </a:lnTo>
                <a:lnTo>
                  <a:pt x="3163550" y="5600011"/>
                </a:lnTo>
                <a:lnTo>
                  <a:pt x="3163550" y="5059393"/>
                </a:lnTo>
                <a:lnTo>
                  <a:pt x="3097693" y="5059393"/>
                </a:lnTo>
                <a:lnTo>
                  <a:pt x="2969701" y="5410238"/>
                </a:lnTo>
                <a:lnTo>
                  <a:pt x="2969701" y="5059393"/>
                </a:lnTo>
                <a:close/>
                <a:moveTo>
                  <a:pt x="2569949" y="5059393"/>
                </a:moveTo>
                <a:lnTo>
                  <a:pt x="2569577" y="5600383"/>
                </a:lnTo>
                <a:lnTo>
                  <a:pt x="2651432" y="5600383"/>
                </a:lnTo>
                <a:lnTo>
                  <a:pt x="2651432" y="5372304"/>
                </a:lnTo>
                <a:lnTo>
                  <a:pt x="2741630" y="5372304"/>
                </a:lnTo>
                <a:lnTo>
                  <a:pt x="2741474" y="5600383"/>
                </a:lnTo>
                <a:lnTo>
                  <a:pt x="2823329" y="5600383"/>
                </a:lnTo>
                <a:lnTo>
                  <a:pt x="2823329" y="5059393"/>
                </a:lnTo>
                <a:lnTo>
                  <a:pt x="2741845" y="5059393"/>
                </a:lnTo>
                <a:lnTo>
                  <a:pt x="2741683" y="5295285"/>
                </a:lnTo>
                <a:lnTo>
                  <a:pt x="2651432" y="5295285"/>
                </a:lnTo>
                <a:lnTo>
                  <a:pt x="2651432" y="5059393"/>
                </a:lnTo>
                <a:close/>
                <a:moveTo>
                  <a:pt x="2284199" y="5059393"/>
                </a:moveTo>
                <a:lnTo>
                  <a:pt x="2283827" y="5600383"/>
                </a:lnTo>
                <a:lnTo>
                  <a:pt x="2322894" y="5600383"/>
                </a:lnTo>
                <a:lnTo>
                  <a:pt x="2365682" y="5600383"/>
                </a:lnTo>
                <a:lnTo>
                  <a:pt x="2520464" y="5600383"/>
                </a:lnTo>
                <a:lnTo>
                  <a:pt x="2520464" y="5521876"/>
                </a:lnTo>
                <a:lnTo>
                  <a:pt x="2365682" y="5521876"/>
                </a:lnTo>
                <a:lnTo>
                  <a:pt x="2365682" y="5370816"/>
                </a:lnTo>
                <a:lnTo>
                  <a:pt x="2501860" y="5370816"/>
                </a:lnTo>
                <a:lnTo>
                  <a:pt x="2501860" y="5292681"/>
                </a:lnTo>
                <a:lnTo>
                  <a:pt x="2365682" y="5292398"/>
                </a:lnTo>
                <a:lnTo>
                  <a:pt x="2365682" y="5137900"/>
                </a:lnTo>
                <a:lnTo>
                  <a:pt x="2520464" y="5137900"/>
                </a:lnTo>
                <a:lnTo>
                  <a:pt x="2520464" y="5059393"/>
                </a:lnTo>
                <a:lnTo>
                  <a:pt x="2365682" y="5059393"/>
                </a:lnTo>
                <a:lnTo>
                  <a:pt x="2322894" y="5059393"/>
                </a:lnTo>
                <a:close/>
                <a:moveTo>
                  <a:pt x="1950675" y="5059393"/>
                </a:moveTo>
                <a:lnTo>
                  <a:pt x="1951047" y="5416580"/>
                </a:lnTo>
                <a:cubicBezTo>
                  <a:pt x="1951047" y="5450811"/>
                  <a:pt x="1946893" y="5477042"/>
                  <a:pt x="1938583" y="5495273"/>
                </a:cubicBezTo>
                <a:cubicBezTo>
                  <a:pt x="1930273" y="5513505"/>
                  <a:pt x="1918305" y="5522620"/>
                  <a:pt x="1902678" y="5522620"/>
                </a:cubicBezTo>
                <a:lnTo>
                  <a:pt x="1894120" y="5522620"/>
                </a:lnTo>
                <a:lnTo>
                  <a:pt x="1883702" y="5522620"/>
                </a:lnTo>
                <a:lnTo>
                  <a:pt x="1883702" y="5600383"/>
                </a:lnTo>
                <a:lnTo>
                  <a:pt x="1883702" y="5704935"/>
                </a:lnTo>
                <a:lnTo>
                  <a:pt x="1961465" y="5704935"/>
                </a:lnTo>
                <a:lnTo>
                  <a:pt x="1961465" y="5600383"/>
                </a:lnTo>
                <a:lnTo>
                  <a:pt x="2103968" y="5600383"/>
                </a:lnTo>
                <a:lnTo>
                  <a:pt x="2156430" y="5600383"/>
                </a:lnTo>
                <a:lnTo>
                  <a:pt x="2156430" y="5704935"/>
                </a:lnTo>
                <a:lnTo>
                  <a:pt x="2234193" y="5704935"/>
                </a:lnTo>
                <a:lnTo>
                  <a:pt x="2234193" y="5522620"/>
                </a:lnTo>
                <a:lnTo>
                  <a:pt x="2198102" y="5522620"/>
                </a:lnTo>
                <a:lnTo>
                  <a:pt x="2185451" y="5522620"/>
                </a:lnTo>
                <a:lnTo>
                  <a:pt x="2185451" y="5059393"/>
                </a:lnTo>
                <a:lnTo>
                  <a:pt x="2139687" y="5059393"/>
                </a:lnTo>
                <a:lnTo>
                  <a:pt x="2103968" y="5059393"/>
                </a:lnTo>
                <a:lnTo>
                  <a:pt x="2028438" y="5059393"/>
                </a:lnTo>
                <a:lnTo>
                  <a:pt x="2007974" y="5059393"/>
                </a:lnTo>
                <a:close/>
                <a:moveTo>
                  <a:pt x="1626974" y="5059393"/>
                </a:moveTo>
                <a:lnTo>
                  <a:pt x="1626602" y="5600383"/>
                </a:lnTo>
                <a:lnTo>
                  <a:pt x="1665669" y="5600383"/>
                </a:lnTo>
                <a:lnTo>
                  <a:pt x="1708457" y="5600383"/>
                </a:lnTo>
                <a:lnTo>
                  <a:pt x="1863239" y="5600383"/>
                </a:lnTo>
                <a:lnTo>
                  <a:pt x="1863239" y="5521876"/>
                </a:lnTo>
                <a:lnTo>
                  <a:pt x="1708457" y="5521876"/>
                </a:lnTo>
                <a:lnTo>
                  <a:pt x="1708457" y="5370816"/>
                </a:lnTo>
                <a:lnTo>
                  <a:pt x="1844635" y="5370816"/>
                </a:lnTo>
                <a:lnTo>
                  <a:pt x="1844635" y="5292681"/>
                </a:lnTo>
                <a:lnTo>
                  <a:pt x="1708457" y="5292398"/>
                </a:lnTo>
                <a:lnTo>
                  <a:pt x="1708457" y="5137900"/>
                </a:lnTo>
                <a:lnTo>
                  <a:pt x="1863239" y="5137900"/>
                </a:lnTo>
                <a:lnTo>
                  <a:pt x="1863239" y="5059393"/>
                </a:lnTo>
                <a:lnTo>
                  <a:pt x="1708457" y="5059393"/>
                </a:lnTo>
                <a:lnTo>
                  <a:pt x="1665669" y="5059393"/>
                </a:lnTo>
                <a:close/>
                <a:moveTo>
                  <a:pt x="1303124" y="5059393"/>
                </a:moveTo>
                <a:lnTo>
                  <a:pt x="1303124" y="5600383"/>
                </a:lnTo>
                <a:lnTo>
                  <a:pt x="1351865" y="5600383"/>
                </a:lnTo>
                <a:lnTo>
                  <a:pt x="1384607" y="5600383"/>
                </a:lnTo>
                <a:lnTo>
                  <a:pt x="1446743" y="5600383"/>
                </a:lnTo>
                <a:cubicBezTo>
                  <a:pt x="1483454" y="5600383"/>
                  <a:pt x="1511793" y="5590585"/>
                  <a:pt x="1531761" y="5570990"/>
                </a:cubicBezTo>
                <a:cubicBezTo>
                  <a:pt x="1551729" y="5551394"/>
                  <a:pt x="1561713" y="5523861"/>
                  <a:pt x="1561713" y="5488390"/>
                </a:cubicBezTo>
                <a:lnTo>
                  <a:pt x="1561713" y="5415836"/>
                </a:lnTo>
                <a:cubicBezTo>
                  <a:pt x="1561713" y="5388799"/>
                  <a:pt x="1554644" y="5366909"/>
                  <a:pt x="1540505" y="5350166"/>
                </a:cubicBezTo>
                <a:cubicBezTo>
                  <a:pt x="1526366" y="5333423"/>
                  <a:pt x="1506398" y="5323191"/>
                  <a:pt x="1480602" y="5319470"/>
                </a:cubicBezTo>
                <a:cubicBezTo>
                  <a:pt x="1504166" y="5315005"/>
                  <a:pt x="1522397" y="5304711"/>
                  <a:pt x="1535296" y="5288588"/>
                </a:cubicBezTo>
                <a:cubicBezTo>
                  <a:pt x="1548194" y="5272465"/>
                  <a:pt x="1554644" y="5251877"/>
                  <a:pt x="1554644" y="5226824"/>
                </a:cubicBezTo>
                <a:lnTo>
                  <a:pt x="1554644" y="5169154"/>
                </a:lnTo>
                <a:cubicBezTo>
                  <a:pt x="1554644" y="5134179"/>
                  <a:pt x="1544474" y="5107142"/>
                  <a:pt x="1524134" y="5088042"/>
                </a:cubicBezTo>
                <a:cubicBezTo>
                  <a:pt x="1503794" y="5068943"/>
                  <a:pt x="1475020" y="5059393"/>
                  <a:pt x="1437813" y="5059393"/>
                </a:cubicBezTo>
                <a:lnTo>
                  <a:pt x="1384607" y="5059393"/>
                </a:lnTo>
                <a:lnTo>
                  <a:pt x="1351865" y="5059393"/>
                </a:lnTo>
                <a:close/>
                <a:moveTo>
                  <a:pt x="636374" y="5059393"/>
                </a:moveTo>
                <a:lnTo>
                  <a:pt x="636002" y="5600383"/>
                </a:lnTo>
                <a:lnTo>
                  <a:pt x="717857" y="5600383"/>
                </a:lnTo>
                <a:lnTo>
                  <a:pt x="717857" y="5137081"/>
                </a:lnTo>
                <a:lnTo>
                  <a:pt x="808217" y="5136883"/>
                </a:lnTo>
                <a:lnTo>
                  <a:pt x="807898" y="5600383"/>
                </a:lnTo>
                <a:lnTo>
                  <a:pt x="889754" y="5600383"/>
                </a:lnTo>
                <a:lnTo>
                  <a:pt x="889754" y="5059393"/>
                </a:lnTo>
                <a:lnTo>
                  <a:pt x="853663" y="5059393"/>
                </a:lnTo>
                <a:lnTo>
                  <a:pt x="808270" y="5059393"/>
                </a:lnTo>
                <a:lnTo>
                  <a:pt x="717857" y="5059393"/>
                </a:lnTo>
                <a:lnTo>
                  <a:pt x="683999" y="5059393"/>
                </a:lnTo>
                <a:close/>
                <a:moveTo>
                  <a:pt x="3364691" y="5059021"/>
                </a:moveTo>
                <a:cubicBezTo>
                  <a:pt x="3335670" y="5059021"/>
                  <a:pt x="3310927" y="5063734"/>
                  <a:pt x="3290463" y="5073159"/>
                </a:cubicBezTo>
                <a:cubicBezTo>
                  <a:pt x="3269999" y="5082585"/>
                  <a:pt x="3254372" y="5096538"/>
                  <a:pt x="3243582" y="5115017"/>
                </a:cubicBezTo>
                <a:cubicBezTo>
                  <a:pt x="3232792" y="5133497"/>
                  <a:pt x="3227397" y="5155635"/>
                  <a:pt x="3227397" y="5181432"/>
                </a:cubicBezTo>
                <a:lnTo>
                  <a:pt x="3227397" y="5258078"/>
                </a:lnTo>
                <a:cubicBezTo>
                  <a:pt x="3227397" y="5285116"/>
                  <a:pt x="3232792" y="5308246"/>
                  <a:pt x="3243582" y="5327469"/>
                </a:cubicBezTo>
                <a:cubicBezTo>
                  <a:pt x="3254372" y="5346693"/>
                  <a:pt x="3269999" y="5361328"/>
                  <a:pt x="3290463" y="5371374"/>
                </a:cubicBezTo>
                <a:lnTo>
                  <a:pt x="3301551" y="5375900"/>
                </a:lnTo>
                <a:lnTo>
                  <a:pt x="3227397" y="5600383"/>
                </a:lnTo>
                <a:lnTo>
                  <a:pt x="3317066" y="5600383"/>
                </a:lnTo>
                <a:lnTo>
                  <a:pt x="3379523" y="5386443"/>
                </a:lnTo>
                <a:lnTo>
                  <a:pt x="3410084" y="5386443"/>
                </a:lnTo>
                <a:lnTo>
                  <a:pt x="3410084" y="5600383"/>
                </a:lnTo>
                <a:lnTo>
                  <a:pt x="3491939" y="5600383"/>
                </a:lnTo>
                <a:lnTo>
                  <a:pt x="3491939" y="5059021"/>
                </a:lnTo>
                <a:lnTo>
                  <a:pt x="3448779" y="5059021"/>
                </a:lnTo>
                <a:lnTo>
                  <a:pt x="3410084" y="5059021"/>
                </a:lnTo>
                <a:close/>
                <a:moveTo>
                  <a:pt x="1096402" y="5053812"/>
                </a:moveTo>
                <a:cubicBezTo>
                  <a:pt x="1067876" y="5053812"/>
                  <a:pt x="1043444" y="5058897"/>
                  <a:pt x="1023104" y="5069067"/>
                </a:cubicBezTo>
                <a:cubicBezTo>
                  <a:pt x="1002764" y="5079237"/>
                  <a:pt x="987199" y="5094119"/>
                  <a:pt x="976409" y="5113715"/>
                </a:cubicBezTo>
                <a:cubicBezTo>
                  <a:pt x="965619" y="5133311"/>
                  <a:pt x="960224" y="5157123"/>
                  <a:pt x="960224" y="5185153"/>
                </a:cubicBezTo>
                <a:lnTo>
                  <a:pt x="960224" y="5474251"/>
                </a:lnTo>
                <a:cubicBezTo>
                  <a:pt x="960224" y="5502033"/>
                  <a:pt x="965619" y="5525721"/>
                  <a:pt x="976409" y="5545317"/>
                </a:cubicBezTo>
                <a:cubicBezTo>
                  <a:pt x="987199" y="5564913"/>
                  <a:pt x="1002764" y="5579919"/>
                  <a:pt x="1023104" y="5590337"/>
                </a:cubicBezTo>
                <a:cubicBezTo>
                  <a:pt x="1043444" y="5600755"/>
                  <a:pt x="1067876" y="5605964"/>
                  <a:pt x="1096402" y="5605964"/>
                </a:cubicBezTo>
                <a:cubicBezTo>
                  <a:pt x="1125175" y="5605964"/>
                  <a:pt x="1149732" y="5600755"/>
                  <a:pt x="1170072" y="5590337"/>
                </a:cubicBezTo>
                <a:cubicBezTo>
                  <a:pt x="1190411" y="5579919"/>
                  <a:pt x="1205976" y="5564913"/>
                  <a:pt x="1216767" y="5545317"/>
                </a:cubicBezTo>
                <a:cubicBezTo>
                  <a:pt x="1227556" y="5525721"/>
                  <a:pt x="1232951" y="5502033"/>
                  <a:pt x="1232951" y="5474251"/>
                </a:cubicBezTo>
                <a:lnTo>
                  <a:pt x="1232951" y="5185153"/>
                </a:lnTo>
                <a:cubicBezTo>
                  <a:pt x="1232951" y="5157123"/>
                  <a:pt x="1227556" y="5133311"/>
                  <a:pt x="1216767" y="5113715"/>
                </a:cubicBezTo>
                <a:cubicBezTo>
                  <a:pt x="1205976" y="5094119"/>
                  <a:pt x="1190411" y="5079237"/>
                  <a:pt x="1170072" y="5069067"/>
                </a:cubicBezTo>
                <a:cubicBezTo>
                  <a:pt x="1149732" y="5058897"/>
                  <a:pt x="1125175" y="5053812"/>
                  <a:pt x="1096402" y="5053812"/>
                </a:cubicBezTo>
                <a:close/>
                <a:moveTo>
                  <a:pt x="4824621" y="4907216"/>
                </a:moveTo>
                <a:cubicBezTo>
                  <a:pt x="4824621" y="4943183"/>
                  <a:pt x="4833178" y="4971088"/>
                  <a:pt x="4850294" y="4990932"/>
                </a:cubicBezTo>
                <a:cubicBezTo>
                  <a:pt x="4867409" y="5010776"/>
                  <a:pt x="4891469" y="5020697"/>
                  <a:pt x="4922475" y="5020697"/>
                </a:cubicBezTo>
                <a:lnTo>
                  <a:pt x="4925452" y="5020697"/>
                </a:lnTo>
                <a:cubicBezTo>
                  <a:pt x="4956458" y="5020697"/>
                  <a:pt x="4980518" y="5010776"/>
                  <a:pt x="4997633" y="4990932"/>
                </a:cubicBezTo>
                <a:cubicBezTo>
                  <a:pt x="5014749" y="4971088"/>
                  <a:pt x="5023306" y="4943183"/>
                  <a:pt x="5023306" y="4907216"/>
                </a:cubicBezTo>
                <a:lnTo>
                  <a:pt x="4956334" y="4907960"/>
                </a:lnTo>
                <a:cubicBezTo>
                  <a:pt x="4956334" y="4924331"/>
                  <a:pt x="4953605" y="4937044"/>
                  <a:pt x="4948148" y="4946097"/>
                </a:cubicBezTo>
                <a:cubicBezTo>
                  <a:pt x="4942691" y="4955151"/>
                  <a:pt x="4935126" y="4959678"/>
                  <a:pt x="4925452" y="4959678"/>
                </a:cubicBezTo>
                <a:lnTo>
                  <a:pt x="4922475" y="4959678"/>
                </a:lnTo>
                <a:cubicBezTo>
                  <a:pt x="4912553" y="4959678"/>
                  <a:pt x="4904926" y="4955151"/>
                  <a:pt x="4899593" y="4946097"/>
                </a:cubicBezTo>
                <a:cubicBezTo>
                  <a:pt x="4894260" y="4937044"/>
                  <a:pt x="4891593" y="4924331"/>
                  <a:pt x="4891593" y="4907960"/>
                </a:cubicBezTo>
                <a:close/>
                <a:moveTo>
                  <a:pt x="717857" y="4435952"/>
                </a:moveTo>
                <a:lnTo>
                  <a:pt x="772924" y="4435952"/>
                </a:lnTo>
                <a:cubicBezTo>
                  <a:pt x="787559" y="4435952"/>
                  <a:pt x="798969" y="4440975"/>
                  <a:pt x="807154" y="4451021"/>
                </a:cubicBezTo>
                <a:cubicBezTo>
                  <a:pt x="815340" y="4461067"/>
                  <a:pt x="819433" y="4475143"/>
                  <a:pt x="819433" y="4493251"/>
                </a:cubicBezTo>
                <a:lnTo>
                  <a:pt x="819433" y="4552782"/>
                </a:lnTo>
                <a:cubicBezTo>
                  <a:pt x="819433" y="4570145"/>
                  <a:pt x="815278" y="4583726"/>
                  <a:pt x="806968" y="4593524"/>
                </a:cubicBezTo>
                <a:cubicBezTo>
                  <a:pt x="798659" y="4603321"/>
                  <a:pt x="787311" y="4608220"/>
                  <a:pt x="772924" y="4608220"/>
                </a:cubicBezTo>
                <a:lnTo>
                  <a:pt x="717857" y="4608220"/>
                </a:lnTo>
                <a:close/>
                <a:moveTo>
                  <a:pt x="2369775" y="4293449"/>
                </a:moveTo>
                <a:lnTo>
                  <a:pt x="2411359" y="4508505"/>
                </a:lnTo>
                <a:lnTo>
                  <a:pt x="2328394" y="4508505"/>
                </a:lnTo>
                <a:close/>
                <a:moveTo>
                  <a:pt x="3915802" y="4219779"/>
                </a:moveTo>
                <a:cubicBezTo>
                  <a:pt x="3933165" y="4219531"/>
                  <a:pt x="3946621" y="4224306"/>
                  <a:pt x="3956171" y="4234104"/>
                </a:cubicBezTo>
                <a:cubicBezTo>
                  <a:pt x="3965721" y="4243902"/>
                  <a:pt x="3970372" y="4257606"/>
                  <a:pt x="3970124" y="4275217"/>
                </a:cubicBezTo>
                <a:lnTo>
                  <a:pt x="3970124" y="4555014"/>
                </a:lnTo>
                <a:cubicBezTo>
                  <a:pt x="3970372" y="4572874"/>
                  <a:pt x="3965721" y="4586640"/>
                  <a:pt x="3956171" y="4596314"/>
                </a:cubicBezTo>
                <a:cubicBezTo>
                  <a:pt x="3946621" y="4605988"/>
                  <a:pt x="3933165" y="4610949"/>
                  <a:pt x="3915802" y="4611197"/>
                </a:cubicBezTo>
                <a:cubicBezTo>
                  <a:pt x="3898686" y="4610949"/>
                  <a:pt x="3885354" y="4605988"/>
                  <a:pt x="3875804" y="4596314"/>
                </a:cubicBezTo>
                <a:cubicBezTo>
                  <a:pt x="3866254" y="4586640"/>
                  <a:pt x="3861603" y="4572874"/>
                  <a:pt x="3861851" y="4555014"/>
                </a:cubicBezTo>
                <a:lnTo>
                  <a:pt x="3861851" y="4275217"/>
                </a:lnTo>
                <a:cubicBezTo>
                  <a:pt x="3861603" y="4257606"/>
                  <a:pt x="3866254" y="4243963"/>
                  <a:pt x="3875804" y="4234290"/>
                </a:cubicBezTo>
                <a:cubicBezTo>
                  <a:pt x="3885354" y="4224616"/>
                  <a:pt x="3898686" y="4219779"/>
                  <a:pt x="3915802" y="4219779"/>
                </a:cubicBezTo>
                <a:close/>
                <a:moveTo>
                  <a:pt x="3344302" y="4219779"/>
                </a:moveTo>
                <a:cubicBezTo>
                  <a:pt x="3361665" y="4219531"/>
                  <a:pt x="3375122" y="4224306"/>
                  <a:pt x="3384671" y="4234104"/>
                </a:cubicBezTo>
                <a:cubicBezTo>
                  <a:pt x="3394221" y="4243902"/>
                  <a:pt x="3398872" y="4257606"/>
                  <a:pt x="3398624" y="4275217"/>
                </a:cubicBezTo>
                <a:lnTo>
                  <a:pt x="3398624" y="4555014"/>
                </a:lnTo>
                <a:cubicBezTo>
                  <a:pt x="3398872" y="4572874"/>
                  <a:pt x="3394221" y="4586640"/>
                  <a:pt x="3384671" y="4596314"/>
                </a:cubicBezTo>
                <a:cubicBezTo>
                  <a:pt x="3375122" y="4605988"/>
                  <a:pt x="3361665" y="4610949"/>
                  <a:pt x="3344302" y="4611197"/>
                </a:cubicBezTo>
                <a:cubicBezTo>
                  <a:pt x="3327186" y="4610949"/>
                  <a:pt x="3313854" y="4605988"/>
                  <a:pt x="3304304" y="4596314"/>
                </a:cubicBezTo>
                <a:cubicBezTo>
                  <a:pt x="3294754" y="4586640"/>
                  <a:pt x="3290103" y="4572874"/>
                  <a:pt x="3290351" y="4555014"/>
                </a:cubicBezTo>
                <a:lnTo>
                  <a:pt x="3290351" y="4275217"/>
                </a:lnTo>
                <a:cubicBezTo>
                  <a:pt x="3290103" y="4257606"/>
                  <a:pt x="3294754" y="4243963"/>
                  <a:pt x="3304304" y="4234290"/>
                </a:cubicBezTo>
                <a:cubicBezTo>
                  <a:pt x="3313854" y="4224616"/>
                  <a:pt x="3327186" y="4219779"/>
                  <a:pt x="3344302" y="4219779"/>
                </a:cubicBezTo>
                <a:close/>
                <a:moveTo>
                  <a:pt x="1706002" y="4219779"/>
                </a:moveTo>
                <a:cubicBezTo>
                  <a:pt x="1723365" y="4219531"/>
                  <a:pt x="1736821" y="4224306"/>
                  <a:pt x="1746371" y="4234104"/>
                </a:cubicBezTo>
                <a:cubicBezTo>
                  <a:pt x="1755921" y="4243902"/>
                  <a:pt x="1760572" y="4257606"/>
                  <a:pt x="1760324" y="4275217"/>
                </a:cubicBezTo>
                <a:lnTo>
                  <a:pt x="1760324" y="4555014"/>
                </a:lnTo>
                <a:cubicBezTo>
                  <a:pt x="1760572" y="4572874"/>
                  <a:pt x="1755921" y="4586640"/>
                  <a:pt x="1746371" y="4596314"/>
                </a:cubicBezTo>
                <a:cubicBezTo>
                  <a:pt x="1736821" y="4605988"/>
                  <a:pt x="1723365" y="4610949"/>
                  <a:pt x="1706002" y="4611197"/>
                </a:cubicBezTo>
                <a:cubicBezTo>
                  <a:pt x="1688887" y="4610949"/>
                  <a:pt x="1675554" y="4605988"/>
                  <a:pt x="1666004" y="4596314"/>
                </a:cubicBezTo>
                <a:cubicBezTo>
                  <a:pt x="1656454" y="4586640"/>
                  <a:pt x="1651803" y="4572874"/>
                  <a:pt x="1652052" y="4555014"/>
                </a:cubicBezTo>
                <a:lnTo>
                  <a:pt x="1652052" y="4275217"/>
                </a:lnTo>
                <a:cubicBezTo>
                  <a:pt x="1651803" y="4257606"/>
                  <a:pt x="1656454" y="4243963"/>
                  <a:pt x="1666004" y="4234290"/>
                </a:cubicBezTo>
                <a:cubicBezTo>
                  <a:pt x="1675554" y="4224616"/>
                  <a:pt x="1688887" y="4219779"/>
                  <a:pt x="1706002" y="4219779"/>
                </a:cubicBezTo>
                <a:close/>
                <a:moveTo>
                  <a:pt x="3551024" y="4144993"/>
                </a:moveTo>
                <a:lnTo>
                  <a:pt x="3550652" y="4685983"/>
                </a:lnTo>
                <a:lnTo>
                  <a:pt x="3632507" y="4685983"/>
                </a:lnTo>
                <a:lnTo>
                  <a:pt x="3632507" y="4222755"/>
                </a:lnTo>
                <a:lnTo>
                  <a:pt x="3750081" y="4222755"/>
                </a:lnTo>
                <a:lnTo>
                  <a:pt x="3750081" y="4144993"/>
                </a:lnTo>
                <a:lnTo>
                  <a:pt x="3632507" y="4144993"/>
                </a:lnTo>
                <a:lnTo>
                  <a:pt x="3602370" y="4144993"/>
                </a:lnTo>
                <a:close/>
                <a:moveTo>
                  <a:pt x="2884274" y="4144993"/>
                </a:moveTo>
                <a:lnTo>
                  <a:pt x="2883902" y="4685983"/>
                </a:lnTo>
                <a:lnTo>
                  <a:pt x="2965758" y="4685983"/>
                </a:lnTo>
                <a:lnTo>
                  <a:pt x="2965758" y="4457904"/>
                </a:lnTo>
                <a:lnTo>
                  <a:pt x="3055955" y="4457904"/>
                </a:lnTo>
                <a:lnTo>
                  <a:pt x="3055798" y="4685983"/>
                </a:lnTo>
                <a:lnTo>
                  <a:pt x="3137654" y="4685983"/>
                </a:lnTo>
                <a:lnTo>
                  <a:pt x="3137654" y="4144993"/>
                </a:lnTo>
                <a:lnTo>
                  <a:pt x="3056170" y="4144993"/>
                </a:lnTo>
                <a:lnTo>
                  <a:pt x="3056008" y="4380885"/>
                </a:lnTo>
                <a:lnTo>
                  <a:pt x="2965758" y="4380885"/>
                </a:lnTo>
                <a:lnTo>
                  <a:pt x="2965758" y="4144993"/>
                </a:lnTo>
                <a:close/>
                <a:moveTo>
                  <a:pt x="2337405" y="4144993"/>
                </a:moveTo>
                <a:lnTo>
                  <a:pt x="2210529" y="4685983"/>
                </a:lnTo>
                <a:lnTo>
                  <a:pt x="2294245" y="4685983"/>
                </a:lnTo>
                <a:lnTo>
                  <a:pt x="2313718" y="4584780"/>
                </a:lnTo>
                <a:lnTo>
                  <a:pt x="2426108" y="4584780"/>
                </a:lnTo>
                <a:lnTo>
                  <a:pt x="2445677" y="4685983"/>
                </a:lnTo>
                <a:lnTo>
                  <a:pt x="2529393" y="4685983"/>
                </a:lnTo>
                <a:lnTo>
                  <a:pt x="2402145" y="4144993"/>
                </a:lnTo>
                <a:close/>
                <a:moveTo>
                  <a:pt x="1912724" y="4144993"/>
                </a:moveTo>
                <a:lnTo>
                  <a:pt x="1912352" y="4685983"/>
                </a:lnTo>
                <a:lnTo>
                  <a:pt x="1994208" y="4685983"/>
                </a:lnTo>
                <a:lnTo>
                  <a:pt x="1994208" y="4222681"/>
                </a:lnTo>
                <a:lnTo>
                  <a:pt x="2084567" y="4222483"/>
                </a:lnTo>
                <a:lnTo>
                  <a:pt x="2084249" y="4685983"/>
                </a:lnTo>
                <a:lnTo>
                  <a:pt x="2166104" y="4685983"/>
                </a:lnTo>
                <a:lnTo>
                  <a:pt x="2166104" y="4144993"/>
                </a:lnTo>
                <a:lnTo>
                  <a:pt x="2130013" y="4144993"/>
                </a:lnTo>
                <a:lnTo>
                  <a:pt x="2084620" y="4144993"/>
                </a:lnTo>
                <a:lnTo>
                  <a:pt x="1994208" y="4144993"/>
                </a:lnTo>
                <a:lnTo>
                  <a:pt x="1960349" y="4144993"/>
                </a:lnTo>
                <a:close/>
                <a:moveTo>
                  <a:pt x="960224" y="4144993"/>
                </a:moveTo>
                <a:lnTo>
                  <a:pt x="959852" y="4685983"/>
                </a:lnTo>
                <a:lnTo>
                  <a:pt x="998919" y="4685983"/>
                </a:lnTo>
                <a:lnTo>
                  <a:pt x="1041707" y="4685983"/>
                </a:lnTo>
                <a:lnTo>
                  <a:pt x="1196489" y="4685983"/>
                </a:lnTo>
                <a:lnTo>
                  <a:pt x="1196489" y="4607476"/>
                </a:lnTo>
                <a:lnTo>
                  <a:pt x="1041707" y="4607476"/>
                </a:lnTo>
                <a:lnTo>
                  <a:pt x="1041707" y="4456416"/>
                </a:lnTo>
                <a:lnTo>
                  <a:pt x="1177885" y="4456416"/>
                </a:lnTo>
                <a:lnTo>
                  <a:pt x="1177885" y="4378281"/>
                </a:lnTo>
                <a:lnTo>
                  <a:pt x="1041707" y="4377998"/>
                </a:lnTo>
                <a:lnTo>
                  <a:pt x="1041707" y="4223500"/>
                </a:lnTo>
                <a:lnTo>
                  <a:pt x="1196489" y="4223500"/>
                </a:lnTo>
                <a:lnTo>
                  <a:pt x="1196489" y="4144993"/>
                </a:lnTo>
                <a:lnTo>
                  <a:pt x="1041707" y="4144993"/>
                </a:lnTo>
                <a:lnTo>
                  <a:pt x="998919" y="4144993"/>
                </a:lnTo>
                <a:close/>
                <a:moveTo>
                  <a:pt x="636374" y="4144993"/>
                </a:moveTo>
                <a:lnTo>
                  <a:pt x="636374" y="4685983"/>
                </a:lnTo>
                <a:lnTo>
                  <a:pt x="679534" y="4685983"/>
                </a:lnTo>
                <a:lnTo>
                  <a:pt x="717857" y="4685983"/>
                </a:lnTo>
                <a:lnTo>
                  <a:pt x="779993" y="4685983"/>
                </a:lnTo>
                <a:cubicBezTo>
                  <a:pt x="805294" y="4685983"/>
                  <a:pt x="826936" y="4681208"/>
                  <a:pt x="844919" y="4671658"/>
                </a:cubicBezTo>
                <a:cubicBezTo>
                  <a:pt x="862903" y="4662109"/>
                  <a:pt x="876731" y="4648218"/>
                  <a:pt x="886405" y="4629986"/>
                </a:cubicBezTo>
                <a:cubicBezTo>
                  <a:pt x="896079" y="4611755"/>
                  <a:pt x="900916" y="4589989"/>
                  <a:pt x="900916" y="4564688"/>
                </a:cubicBezTo>
                <a:lnTo>
                  <a:pt x="900916" y="4482461"/>
                </a:lnTo>
                <a:cubicBezTo>
                  <a:pt x="900916" y="4456168"/>
                  <a:pt x="896141" y="4433782"/>
                  <a:pt x="886591" y="4415302"/>
                </a:cubicBezTo>
                <a:cubicBezTo>
                  <a:pt x="877041" y="4396822"/>
                  <a:pt x="863337" y="4382684"/>
                  <a:pt x="845477" y="4372886"/>
                </a:cubicBezTo>
                <a:cubicBezTo>
                  <a:pt x="827618" y="4363088"/>
                  <a:pt x="805790" y="4358189"/>
                  <a:pt x="779993" y="4358189"/>
                </a:cubicBezTo>
                <a:lnTo>
                  <a:pt x="717857" y="4358189"/>
                </a:lnTo>
                <a:lnTo>
                  <a:pt x="717857" y="4222755"/>
                </a:lnTo>
                <a:lnTo>
                  <a:pt x="872639" y="4222755"/>
                </a:lnTo>
                <a:lnTo>
                  <a:pt x="872639" y="4144993"/>
                </a:lnTo>
                <a:lnTo>
                  <a:pt x="717857" y="4144993"/>
                </a:lnTo>
                <a:lnTo>
                  <a:pt x="687720" y="4144993"/>
                </a:lnTo>
                <a:close/>
                <a:moveTo>
                  <a:pt x="3915802" y="4139412"/>
                </a:moveTo>
                <a:cubicBezTo>
                  <a:pt x="3887276" y="4139412"/>
                  <a:pt x="3862844" y="4144497"/>
                  <a:pt x="3842504" y="4154667"/>
                </a:cubicBezTo>
                <a:cubicBezTo>
                  <a:pt x="3822164" y="4164837"/>
                  <a:pt x="3806599" y="4179719"/>
                  <a:pt x="3795809" y="4199315"/>
                </a:cubicBezTo>
                <a:cubicBezTo>
                  <a:pt x="3785019" y="4218911"/>
                  <a:pt x="3779624" y="4242723"/>
                  <a:pt x="3779624" y="4270753"/>
                </a:cubicBezTo>
                <a:lnTo>
                  <a:pt x="3779624" y="4559851"/>
                </a:lnTo>
                <a:cubicBezTo>
                  <a:pt x="3779624" y="4587633"/>
                  <a:pt x="3785019" y="4611321"/>
                  <a:pt x="3795809" y="4630917"/>
                </a:cubicBezTo>
                <a:cubicBezTo>
                  <a:pt x="3806599" y="4650512"/>
                  <a:pt x="3822164" y="4665519"/>
                  <a:pt x="3842504" y="4675937"/>
                </a:cubicBezTo>
                <a:cubicBezTo>
                  <a:pt x="3862844" y="4686355"/>
                  <a:pt x="3887276" y="4691564"/>
                  <a:pt x="3915802" y="4691564"/>
                </a:cubicBezTo>
                <a:cubicBezTo>
                  <a:pt x="3944575" y="4691564"/>
                  <a:pt x="3969131" y="4686355"/>
                  <a:pt x="3989472" y="4675937"/>
                </a:cubicBezTo>
                <a:cubicBezTo>
                  <a:pt x="4009812" y="4665519"/>
                  <a:pt x="4025376" y="4650512"/>
                  <a:pt x="4036166" y="4630917"/>
                </a:cubicBezTo>
                <a:cubicBezTo>
                  <a:pt x="4046956" y="4611321"/>
                  <a:pt x="4052351" y="4587633"/>
                  <a:pt x="4052351" y="4559851"/>
                </a:cubicBezTo>
                <a:lnTo>
                  <a:pt x="4052351" y="4270753"/>
                </a:lnTo>
                <a:cubicBezTo>
                  <a:pt x="4052351" y="4242723"/>
                  <a:pt x="4046956" y="4218911"/>
                  <a:pt x="4036166" y="4199315"/>
                </a:cubicBezTo>
                <a:cubicBezTo>
                  <a:pt x="4025376" y="4179719"/>
                  <a:pt x="4009812" y="4164837"/>
                  <a:pt x="3989472" y="4154667"/>
                </a:cubicBezTo>
                <a:cubicBezTo>
                  <a:pt x="3969131" y="4144497"/>
                  <a:pt x="3944575" y="4139412"/>
                  <a:pt x="3915802" y="4139412"/>
                </a:cubicBezTo>
                <a:close/>
                <a:moveTo>
                  <a:pt x="3344302" y="4139412"/>
                </a:moveTo>
                <a:cubicBezTo>
                  <a:pt x="3315776" y="4139412"/>
                  <a:pt x="3291343" y="4144497"/>
                  <a:pt x="3271004" y="4154667"/>
                </a:cubicBezTo>
                <a:cubicBezTo>
                  <a:pt x="3250664" y="4164837"/>
                  <a:pt x="3235099" y="4179719"/>
                  <a:pt x="3224309" y="4199315"/>
                </a:cubicBezTo>
                <a:cubicBezTo>
                  <a:pt x="3213519" y="4218911"/>
                  <a:pt x="3208124" y="4242723"/>
                  <a:pt x="3208124" y="4270753"/>
                </a:cubicBezTo>
                <a:lnTo>
                  <a:pt x="3208124" y="4559851"/>
                </a:lnTo>
                <a:cubicBezTo>
                  <a:pt x="3208124" y="4587633"/>
                  <a:pt x="3213519" y="4611321"/>
                  <a:pt x="3224309" y="4630917"/>
                </a:cubicBezTo>
                <a:cubicBezTo>
                  <a:pt x="3235099" y="4650512"/>
                  <a:pt x="3250664" y="4665519"/>
                  <a:pt x="3271004" y="4675937"/>
                </a:cubicBezTo>
                <a:cubicBezTo>
                  <a:pt x="3291343" y="4686355"/>
                  <a:pt x="3315776" y="4691564"/>
                  <a:pt x="3344302" y="4691564"/>
                </a:cubicBezTo>
                <a:cubicBezTo>
                  <a:pt x="3373075" y="4691564"/>
                  <a:pt x="3397632" y="4686355"/>
                  <a:pt x="3417972" y="4675937"/>
                </a:cubicBezTo>
                <a:cubicBezTo>
                  <a:pt x="3438311" y="4665519"/>
                  <a:pt x="3453876" y="4650512"/>
                  <a:pt x="3464666" y="4630917"/>
                </a:cubicBezTo>
                <a:cubicBezTo>
                  <a:pt x="3475456" y="4611321"/>
                  <a:pt x="3480851" y="4587633"/>
                  <a:pt x="3480851" y="4559851"/>
                </a:cubicBezTo>
                <a:lnTo>
                  <a:pt x="3480851" y="4270753"/>
                </a:lnTo>
                <a:cubicBezTo>
                  <a:pt x="3480851" y="4242723"/>
                  <a:pt x="3475456" y="4218911"/>
                  <a:pt x="3464666" y="4199315"/>
                </a:cubicBezTo>
                <a:cubicBezTo>
                  <a:pt x="3453876" y="4179719"/>
                  <a:pt x="3438311" y="4164837"/>
                  <a:pt x="3417972" y="4154667"/>
                </a:cubicBezTo>
                <a:cubicBezTo>
                  <a:pt x="3397632" y="4144497"/>
                  <a:pt x="3373075" y="4139412"/>
                  <a:pt x="3344302" y="4139412"/>
                </a:cubicBezTo>
                <a:close/>
                <a:moveTo>
                  <a:pt x="2697569" y="4139412"/>
                </a:moveTo>
                <a:cubicBezTo>
                  <a:pt x="2670780" y="4139412"/>
                  <a:pt x="2647836" y="4144807"/>
                  <a:pt x="2628736" y="4155597"/>
                </a:cubicBezTo>
                <a:cubicBezTo>
                  <a:pt x="2609636" y="4166387"/>
                  <a:pt x="2595064" y="4182076"/>
                  <a:pt x="2585018" y="4202664"/>
                </a:cubicBezTo>
                <a:cubicBezTo>
                  <a:pt x="2574972" y="4223252"/>
                  <a:pt x="2569949" y="4248180"/>
                  <a:pt x="2569949" y="4277450"/>
                </a:cubicBezTo>
                <a:lnTo>
                  <a:pt x="2569949" y="4553526"/>
                </a:lnTo>
                <a:cubicBezTo>
                  <a:pt x="2569949" y="4582547"/>
                  <a:pt x="2574972" y="4607352"/>
                  <a:pt x="2585018" y="4627940"/>
                </a:cubicBezTo>
                <a:cubicBezTo>
                  <a:pt x="2595064" y="4648528"/>
                  <a:pt x="2609636" y="4664279"/>
                  <a:pt x="2628736" y="4675193"/>
                </a:cubicBezTo>
                <a:cubicBezTo>
                  <a:pt x="2647836" y="4686107"/>
                  <a:pt x="2670780" y="4691564"/>
                  <a:pt x="2697569" y="4691564"/>
                </a:cubicBezTo>
                <a:cubicBezTo>
                  <a:pt x="2724854" y="4691564"/>
                  <a:pt x="2747985" y="4686107"/>
                  <a:pt x="2766960" y="4675193"/>
                </a:cubicBezTo>
                <a:cubicBezTo>
                  <a:pt x="2785936" y="4664279"/>
                  <a:pt x="2800446" y="4648528"/>
                  <a:pt x="2810492" y="4627940"/>
                </a:cubicBezTo>
                <a:cubicBezTo>
                  <a:pt x="2820538" y="4607352"/>
                  <a:pt x="2825561" y="4582424"/>
                  <a:pt x="2825561" y="4553154"/>
                </a:cubicBezTo>
                <a:lnTo>
                  <a:pt x="2825561" y="4520040"/>
                </a:lnTo>
                <a:lnTo>
                  <a:pt x="2742962" y="4520040"/>
                </a:lnTo>
                <a:lnTo>
                  <a:pt x="2742962" y="4553154"/>
                </a:lnTo>
                <a:cubicBezTo>
                  <a:pt x="2742962" y="4571262"/>
                  <a:pt x="2739055" y="4585276"/>
                  <a:pt x="2731241" y="4595198"/>
                </a:cubicBezTo>
                <a:cubicBezTo>
                  <a:pt x="2723428" y="4605120"/>
                  <a:pt x="2712204" y="4610081"/>
                  <a:pt x="2697569" y="4610081"/>
                </a:cubicBezTo>
                <a:cubicBezTo>
                  <a:pt x="2683430" y="4610081"/>
                  <a:pt x="2672392" y="4605120"/>
                  <a:pt x="2664455" y="4595198"/>
                </a:cubicBezTo>
                <a:cubicBezTo>
                  <a:pt x="2656517" y="4585276"/>
                  <a:pt x="2652548" y="4571385"/>
                  <a:pt x="2652548" y="4553526"/>
                </a:cubicBezTo>
                <a:lnTo>
                  <a:pt x="2652548" y="4277450"/>
                </a:lnTo>
                <a:cubicBezTo>
                  <a:pt x="2652548" y="4259342"/>
                  <a:pt x="2656517" y="4245328"/>
                  <a:pt x="2664455" y="4235406"/>
                </a:cubicBezTo>
                <a:cubicBezTo>
                  <a:pt x="2672392" y="4225484"/>
                  <a:pt x="2683430" y="4220523"/>
                  <a:pt x="2697569" y="4220523"/>
                </a:cubicBezTo>
                <a:cubicBezTo>
                  <a:pt x="2707491" y="4220523"/>
                  <a:pt x="2715800" y="4222818"/>
                  <a:pt x="2722498" y="4227406"/>
                </a:cubicBezTo>
                <a:cubicBezTo>
                  <a:pt x="2729195" y="4231995"/>
                  <a:pt x="2734280" y="4238507"/>
                  <a:pt x="2737753" y="4246940"/>
                </a:cubicBezTo>
                <a:cubicBezTo>
                  <a:pt x="2741225" y="4255374"/>
                  <a:pt x="2742962" y="4265544"/>
                  <a:pt x="2742962" y="4277450"/>
                </a:cubicBezTo>
                <a:lnTo>
                  <a:pt x="2742962" y="4310936"/>
                </a:lnTo>
                <a:lnTo>
                  <a:pt x="2825561" y="4310936"/>
                </a:lnTo>
                <a:lnTo>
                  <a:pt x="2825561" y="4277450"/>
                </a:lnTo>
                <a:cubicBezTo>
                  <a:pt x="2825561" y="4248180"/>
                  <a:pt x="2820538" y="4223252"/>
                  <a:pt x="2810492" y="4202664"/>
                </a:cubicBezTo>
                <a:cubicBezTo>
                  <a:pt x="2800446" y="4182076"/>
                  <a:pt x="2785936" y="4166387"/>
                  <a:pt x="2766960" y="4155597"/>
                </a:cubicBezTo>
                <a:cubicBezTo>
                  <a:pt x="2747985" y="4144807"/>
                  <a:pt x="2724854" y="4139412"/>
                  <a:pt x="2697569" y="4139412"/>
                </a:cubicBezTo>
                <a:close/>
                <a:moveTo>
                  <a:pt x="1706002" y="4139412"/>
                </a:moveTo>
                <a:cubicBezTo>
                  <a:pt x="1677476" y="4139412"/>
                  <a:pt x="1653044" y="4144497"/>
                  <a:pt x="1632704" y="4154667"/>
                </a:cubicBezTo>
                <a:cubicBezTo>
                  <a:pt x="1612364" y="4164837"/>
                  <a:pt x="1596799" y="4179719"/>
                  <a:pt x="1586009" y="4199315"/>
                </a:cubicBezTo>
                <a:cubicBezTo>
                  <a:pt x="1575219" y="4218911"/>
                  <a:pt x="1569824" y="4242723"/>
                  <a:pt x="1569824" y="4270753"/>
                </a:cubicBezTo>
                <a:lnTo>
                  <a:pt x="1569824" y="4559851"/>
                </a:lnTo>
                <a:cubicBezTo>
                  <a:pt x="1569824" y="4587633"/>
                  <a:pt x="1575219" y="4611321"/>
                  <a:pt x="1586009" y="4630917"/>
                </a:cubicBezTo>
                <a:cubicBezTo>
                  <a:pt x="1596799" y="4650512"/>
                  <a:pt x="1612364" y="4665519"/>
                  <a:pt x="1632704" y="4675937"/>
                </a:cubicBezTo>
                <a:cubicBezTo>
                  <a:pt x="1653044" y="4686355"/>
                  <a:pt x="1677476" y="4691564"/>
                  <a:pt x="1706002" y="4691564"/>
                </a:cubicBezTo>
                <a:cubicBezTo>
                  <a:pt x="1734775" y="4691564"/>
                  <a:pt x="1759332" y="4686355"/>
                  <a:pt x="1779672" y="4675937"/>
                </a:cubicBezTo>
                <a:cubicBezTo>
                  <a:pt x="1800012" y="4665519"/>
                  <a:pt x="1815576" y="4650512"/>
                  <a:pt x="1826367" y="4630917"/>
                </a:cubicBezTo>
                <a:cubicBezTo>
                  <a:pt x="1837157" y="4611321"/>
                  <a:pt x="1842551" y="4587633"/>
                  <a:pt x="1842551" y="4559851"/>
                </a:cubicBezTo>
                <a:lnTo>
                  <a:pt x="1842551" y="4270753"/>
                </a:lnTo>
                <a:cubicBezTo>
                  <a:pt x="1842551" y="4242723"/>
                  <a:pt x="1837157" y="4218911"/>
                  <a:pt x="1826367" y="4199315"/>
                </a:cubicBezTo>
                <a:cubicBezTo>
                  <a:pt x="1815576" y="4179719"/>
                  <a:pt x="1800012" y="4164837"/>
                  <a:pt x="1779672" y="4154667"/>
                </a:cubicBezTo>
                <a:cubicBezTo>
                  <a:pt x="1759332" y="4144497"/>
                  <a:pt x="1734775" y="4139412"/>
                  <a:pt x="1706002" y="4139412"/>
                </a:cubicBezTo>
                <a:close/>
                <a:moveTo>
                  <a:pt x="1383640" y="4139412"/>
                </a:moveTo>
                <a:cubicBezTo>
                  <a:pt x="1340480" y="4139412"/>
                  <a:pt x="1306994" y="4150698"/>
                  <a:pt x="1283181" y="4173270"/>
                </a:cubicBezTo>
                <a:cubicBezTo>
                  <a:pt x="1259369" y="4195843"/>
                  <a:pt x="1247462" y="4227717"/>
                  <a:pt x="1247462" y="4268892"/>
                </a:cubicBezTo>
                <a:lnTo>
                  <a:pt x="1247462" y="4294937"/>
                </a:lnTo>
                <a:lnTo>
                  <a:pt x="1328946" y="4294937"/>
                </a:lnTo>
                <a:lnTo>
                  <a:pt x="1328946" y="4268520"/>
                </a:lnTo>
                <a:cubicBezTo>
                  <a:pt x="1328946" y="4252149"/>
                  <a:pt x="1333410" y="4239437"/>
                  <a:pt x="1342340" y="4230383"/>
                </a:cubicBezTo>
                <a:cubicBezTo>
                  <a:pt x="1351270" y="4221329"/>
                  <a:pt x="1363920" y="4216802"/>
                  <a:pt x="1380291" y="4216802"/>
                </a:cubicBezTo>
                <a:cubicBezTo>
                  <a:pt x="1395918" y="4216802"/>
                  <a:pt x="1407825" y="4221267"/>
                  <a:pt x="1416010" y="4230197"/>
                </a:cubicBezTo>
                <a:cubicBezTo>
                  <a:pt x="1424196" y="4239127"/>
                  <a:pt x="1428289" y="4251777"/>
                  <a:pt x="1428289" y="4268148"/>
                </a:cubicBezTo>
                <a:lnTo>
                  <a:pt x="1428289" y="4325819"/>
                </a:lnTo>
                <a:cubicBezTo>
                  <a:pt x="1428289" y="4338221"/>
                  <a:pt x="1425312" y="4348019"/>
                  <a:pt x="1419359" y="4355213"/>
                </a:cubicBezTo>
                <a:cubicBezTo>
                  <a:pt x="1413406" y="4362406"/>
                  <a:pt x="1404972" y="4365879"/>
                  <a:pt x="1394058" y="4365630"/>
                </a:cubicBezTo>
                <a:lnTo>
                  <a:pt x="1321504" y="4365630"/>
                </a:lnTo>
                <a:lnTo>
                  <a:pt x="1321504" y="4443393"/>
                </a:lnTo>
                <a:lnTo>
                  <a:pt x="1394058" y="4443393"/>
                </a:lnTo>
                <a:cubicBezTo>
                  <a:pt x="1407949" y="4443393"/>
                  <a:pt x="1418615" y="4447982"/>
                  <a:pt x="1426056" y="4457160"/>
                </a:cubicBezTo>
                <a:cubicBezTo>
                  <a:pt x="1433498" y="4466338"/>
                  <a:pt x="1437218" y="4479112"/>
                  <a:pt x="1437218" y="4495483"/>
                </a:cubicBezTo>
                <a:lnTo>
                  <a:pt x="1437218" y="4553526"/>
                </a:lnTo>
                <a:cubicBezTo>
                  <a:pt x="1437218" y="4572626"/>
                  <a:pt x="1432257" y="4587447"/>
                  <a:pt x="1422335" y="4597988"/>
                </a:cubicBezTo>
                <a:cubicBezTo>
                  <a:pt x="1412413" y="4608530"/>
                  <a:pt x="1398399" y="4613801"/>
                  <a:pt x="1380291" y="4613801"/>
                </a:cubicBezTo>
                <a:cubicBezTo>
                  <a:pt x="1361192" y="4613801"/>
                  <a:pt x="1346371" y="4609027"/>
                  <a:pt x="1335829" y="4599477"/>
                </a:cubicBezTo>
                <a:cubicBezTo>
                  <a:pt x="1325287" y="4589927"/>
                  <a:pt x="1320016" y="4576346"/>
                  <a:pt x="1320016" y="4558735"/>
                </a:cubicBezTo>
                <a:lnTo>
                  <a:pt x="1320016" y="4534178"/>
                </a:lnTo>
                <a:lnTo>
                  <a:pt x="1238533" y="4534178"/>
                </a:lnTo>
                <a:lnTo>
                  <a:pt x="1238533" y="4562084"/>
                </a:lnTo>
                <a:cubicBezTo>
                  <a:pt x="1238533" y="4603260"/>
                  <a:pt x="1250935" y="4635133"/>
                  <a:pt x="1275740" y="4657706"/>
                </a:cubicBezTo>
                <a:cubicBezTo>
                  <a:pt x="1300544" y="4680278"/>
                  <a:pt x="1335395" y="4691564"/>
                  <a:pt x="1380291" y="4691564"/>
                </a:cubicBezTo>
                <a:cubicBezTo>
                  <a:pt x="1423948" y="4691564"/>
                  <a:pt x="1457992" y="4679534"/>
                  <a:pt x="1482425" y="4655473"/>
                </a:cubicBezTo>
                <a:cubicBezTo>
                  <a:pt x="1506857" y="4631413"/>
                  <a:pt x="1519074" y="4597430"/>
                  <a:pt x="1519074" y="4553526"/>
                </a:cubicBezTo>
                <a:lnTo>
                  <a:pt x="1519074" y="4495483"/>
                </a:lnTo>
                <a:cubicBezTo>
                  <a:pt x="1519074" y="4473407"/>
                  <a:pt x="1514299" y="4454369"/>
                  <a:pt x="1504749" y="4438370"/>
                </a:cubicBezTo>
                <a:cubicBezTo>
                  <a:pt x="1495199" y="4422371"/>
                  <a:pt x="1481991" y="4410775"/>
                  <a:pt x="1465123" y="4403582"/>
                </a:cubicBezTo>
                <a:cubicBezTo>
                  <a:pt x="1479510" y="4392172"/>
                  <a:pt x="1490610" y="4379769"/>
                  <a:pt x="1498424" y="4366375"/>
                </a:cubicBezTo>
                <a:cubicBezTo>
                  <a:pt x="1506237" y="4352980"/>
                  <a:pt x="1510144" y="4339710"/>
                  <a:pt x="1510144" y="4326563"/>
                </a:cubicBezTo>
                <a:lnTo>
                  <a:pt x="1510144" y="4269264"/>
                </a:lnTo>
                <a:cubicBezTo>
                  <a:pt x="1510144" y="4227841"/>
                  <a:pt x="1499106" y="4195843"/>
                  <a:pt x="1477030" y="4173270"/>
                </a:cubicBezTo>
                <a:cubicBezTo>
                  <a:pt x="1454953" y="4150698"/>
                  <a:pt x="1423824" y="4139412"/>
                  <a:pt x="1383640" y="4139412"/>
                </a:cubicBezTo>
                <a:close/>
                <a:moveTo>
                  <a:pt x="1683975" y="3379049"/>
                </a:moveTo>
                <a:lnTo>
                  <a:pt x="1725560" y="3594105"/>
                </a:lnTo>
                <a:lnTo>
                  <a:pt x="1642595" y="3594105"/>
                </a:lnTo>
                <a:close/>
                <a:moveTo>
                  <a:pt x="1298882" y="3308356"/>
                </a:moveTo>
                <a:lnTo>
                  <a:pt x="1357297" y="3308356"/>
                </a:lnTo>
                <a:cubicBezTo>
                  <a:pt x="1370692" y="3308356"/>
                  <a:pt x="1380986" y="3312883"/>
                  <a:pt x="1388179" y="3321936"/>
                </a:cubicBezTo>
                <a:cubicBezTo>
                  <a:pt x="1395373" y="3330990"/>
                  <a:pt x="1398969" y="3343827"/>
                  <a:pt x="1398969" y="3360446"/>
                </a:cubicBezTo>
                <a:lnTo>
                  <a:pt x="1399342" y="3433743"/>
                </a:lnTo>
                <a:cubicBezTo>
                  <a:pt x="1399342" y="3449619"/>
                  <a:pt x="1395621" y="3461959"/>
                  <a:pt x="1388179" y="3470765"/>
                </a:cubicBezTo>
                <a:cubicBezTo>
                  <a:pt x="1380738" y="3479570"/>
                  <a:pt x="1370444" y="3483973"/>
                  <a:pt x="1357297" y="3483973"/>
                </a:cubicBezTo>
                <a:lnTo>
                  <a:pt x="1298882" y="3483973"/>
                </a:lnTo>
                <a:close/>
                <a:moveTo>
                  <a:pt x="3008099" y="3230593"/>
                </a:moveTo>
                <a:lnTo>
                  <a:pt x="3008099" y="3771211"/>
                </a:lnTo>
                <a:lnTo>
                  <a:pt x="3074699" y="3771211"/>
                </a:lnTo>
                <a:lnTo>
                  <a:pt x="3201575" y="3422999"/>
                </a:lnTo>
                <a:lnTo>
                  <a:pt x="3201575" y="3771211"/>
                </a:lnTo>
                <a:lnTo>
                  <a:pt x="3277850" y="3771211"/>
                </a:lnTo>
                <a:lnTo>
                  <a:pt x="3277850" y="3230593"/>
                </a:lnTo>
                <a:lnTo>
                  <a:pt x="3211993" y="3230593"/>
                </a:lnTo>
                <a:lnTo>
                  <a:pt x="3084001" y="3581438"/>
                </a:lnTo>
                <a:lnTo>
                  <a:pt x="3084001" y="3230593"/>
                </a:lnTo>
                <a:close/>
                <a:moveTo>
                  <a:pt x="2665199" y="3230593"/>
                </a:moveTo>
                <a:lnTo>
                  <a:pt x="2665199" y="3771211"/>
                </a:lnTo>
                <a:lnTo>
                  <a:pt x="2731799" y="3771211"/>
                </a:lnTo>
                <a:lnTo>
                  <a:pt x="2858675" y="3422999"/>
                </a:lnTo>
                <a:lnTo>
                  <a:pt x="2858675" y="3771211"/>
                </a:lnTo>
                <a:lnTo>
                  <a:pt x="2934950" y="3771211"/>
                </a:lnTo>
                <a:lnTo>
                  <a:pt x="2934950" y="3230593"/>
                </a:lnTo>
                <a:lnTo>
                  <a:pt x="2869093" y="3230593"/>
                </a:lnTo>
                <a:lnTo>
                  <a:pt x="2741101" y="3581438"/>
                </a:lnTo>
                <a:lnTo>
                  <a:pt x="2741101" y="3230593"/>
                </a:lnTo>
                <a:close/>
                <a:moveTo>
                  <a:pt x="2436599" y="3230593"/>
                </a:moveTo>
                <a:lnTo>
                  <a:pt x="2436227" y="3771583"/>
                </a:lnTo>
                <a:lnTo>
                  <a:pt x="2518082" y="3771583"/>
                </a:lnTo>
                <a:lnTo>
                  <a:pt x="2518082" y="3308356"/>
                </a:lnTo>
                <a:lnTo>
                  <a:pt x="2635656" y="3308356"/>
                </a:lnTo>
                <a:lnTo>
                  <a:pt x="2635656" y="3230593"/>
                </a:lnTo>
                <a:lnTo>
                  <a:pt x="2518082" y="3230593"/>
                </a:lnTo>
                <a:lnTo>
                  <a:pt x="2487945" y="3230593"/>
                </a:lnTo>
                <a:close/>
                <a:moveTo>
                  <a:pt x="2150849" y="3230593"/>
                </a:moveTo>
                <a:lnTo>
                  <a:pt x="2150477" y="3771583"/>
                </a:lnTo>
                <a:lnTo>
                  <a:pt x="2189544" y="3771583"/>
                </a:lnTo>
                <a:lnTo>
                  <a:pt x="2232332" y="3771583"/>
                </a:lnTo>
                <a:lnTo>
                  <a:pt x="2387114" y="3771583"/>
                </a:lnTo>
                <a:lnTo>
                  <a:pt x="2387114" y="3693076"/>
                </a:lnTo>
                <a:lnTo>
                  <a:pt x="2232332" y="3693076"/>
                </a:lnTo>
                <a:lnTo>
                  <a:pt x="2232332" y="3542016"/>
                </a:lnTo>
                <a:lnTo>
                  <a:pt x="2368510" y="3542016"/>
                </a:lnTo>
                <a:lnTo>
                  <a:pt x="2368510" y="3463881"/>
                </a:lnTo>
                <a:lnTo>
                  <a:pt x="2232332" y="3463598"/>
                </a:lnTo>
                <a:lnTo>
                  <a:pt x="2232332" y="3309100"/>
                </a:lnTo>
                <a:lnTo>
                  <a:pt x="2387114" y="3309100"/>
                </a:lnTo>
                <a:lnTo>
                  <a:pt x="2387114" y="3230593"/>
                </a:lnTo>
                <a:lnTo>
                  <a:pt x="2232332" y="3230593"/>
                </a:lnTo>
                <a:lnTo>
                  <a:pt x="2189544" y="3230593"/>
                </a:lnTo>
                <a:close/>
                <a:moveTo>
                  <a:pt x="1846942" y="3230593"/>
                </a:moveTo>
                <a:lnTo>
                  <a:pt x="1846570" y="3308356"/>
                </a:lnTo>
                <a:lnTo>
                  <a:pt x="1939588" y="3308356"/>
                </a:lnTo>
                <a:lnTo>
                  <a:pt x="1939588" y="3771583"/>
                </a:lnTo>
                <a:lnTo>
                  <a:pt x="2021071" y="3771583"/>
                </a:lnTo>
                <a:lnTo>
                  <a:pt x="2020724" y="3308356"/>
                </a:lnTo>
                <a:lnTo>
                  <a:pt x="2113716" y="3308356"/>
                </a:lnTo>
                <a:lnTo>
                  <a:pt x="2113716" y="3230593"/>
                </a:lnTo>
                <a:close/>
                <a:moveTo>
                  <a:pt x="1651605" y="3230593"/>
                </a:moveTo>
                <a:lnTo>
                  <a:pt x="1524729" y="3771583"/>
                </a:lnTo>
                <a:lnTo>
                  <a:pt x="1608445" y="3771583"/>
                </a:lnTo>
                <a:lnTo>
                  <a:pt x="1627918" y="3670380"/>
                </a:lnTo>
                <a:lnTo>
                  <a:pt x="1740309" y="3670380"/>
                </a:lnTo>
                <a:lnTo>
                  <a:pt x="1759878" y="3771583"/>
                </a:lnTo>
                <a:lnTo>
                  <a:pt x="1843593" y="3771583"/>
                </a:lnTo>
                <a:lnTo>
                  <a:pt x="1716345" y="3230593"/>
                </a:lnTo>
                <a:close/>
                <a:moveTo>
                  <a:pt x="1217399" y="3230593"/>
                </a:moveTo>
                <a:lnTo>
                  <a:pt x="1217399" y="3771583"/>
                </a:lnTo>
                <a:lnTo>
                  <a:pt x="1298882" y="3771583"/>
                </a:lnTo>
                <a:lnTo>
                  <a:pt x="1298882" y="3561735"/>
                </a:lnTo>
                <a:lnTo>
                  <a:pt x="1358042" y="3561735"/>
                </a:lnTo>
                <a:cubicBezTo>
                  <a:pt x="1384087" y="3561735"/>
                  <a:pt x="1406287" y="3557023"/>
                  <a:pt x="1424642" y="3547597"/>
                </a:cubicBezTo>
                <a:cubicBezTo>
                  <a:pt x="1442998" y="3538171"/>
                  <a:pt x="1457136" y="3524466"/>
                  <a:pt x="1467058" y="3506483"/>
                </a:cubicBezTo>
                <a:cubicBezTo>
                  <a:pt x="1476980" y="3488500"/>
                  <a:pt x="1481941" y="3466858"/>
                  <a:pt x="1481941" y="3441557"/>
                </a:cubicBezTo>
                <a:lnTo>
                  <a:pt x="1481941" y="3353004"/>
                </a:lnTo>
                <a:cubicBezTo>
                  <a:pt x="1481941" y="3326959"/>
                  <a:pt x="1477042" y="3304821"/>
                  <a:pt x="1467244" y="3286590"/>
                </a:cubicBezTo>
                <a:cubicBezTo>
                  <a:pt x="1457446" y="3268358"/>
                  <a:pt x="1443308" y="3254467"/>
                  <a:pt x="1424828" y="3244918"/>
                </a:cubicBezTo>
                <a:cubicBezTo>
                  <a:pt x="1406349" y="3235368"/>
                  <a:pt x="1384087" y="3230593"/>
                  <a:pt x="1358042" y="3230593"/>
                </a:cubicBezTo>
                <a:lnTo>
                  <a:pt x="1298882" y="3230593"/>
                </a:lnTo>
                <a:lnTo>
                  <a:pt x="1258327" y="3230593"/>
                </a:lnTo>
                <a:close/>
                <a:moveTo>
                  <a:pt x="913492" y="3230593"/>
                </a:moveTo>
                <a:lnTo>
                  <a:pt x="913120" y="3308356"/>
                </a:lnTo>
                <a:lnTo>
                  <a:pt x="1006137" y="3308356"/>
                </a:lnTo>
                <a:lnTo>
                  <a:pt x="1006137" y="3771583"/>
                </a:lnTo>
                <a:lnTo>
                  <a:pt x="1087621" y="3771583"/>
                </a:lnTo>
                <a:lnTo>
                  <a:pt x="1087274" y="3308356"/>
                </a:lnTo>
                <a:lnTo>
                  <a:pt x="1180267" y="3308356"/>
                </a:lnTo>
                <a:lnTo>
                  <a:pt x="1180267" y="3230593"/>
                </a:lnTo>
                <a:close/>
                <a:moveTo>
                  <a:pt x="763994" y="3225012"/>
                </a:moveTo>
                <a:cubicBezTo>
                  <a:pt x="737205" y="3225012"/>
                  <a:pt x="714261" y="3230407"/>
                  <a:pt x="695161" y="3241197"/>
                </a:cubicBezTo>
                <a:cubicBezTo>
                  <a:pt x="676062" y="3251987"/>
                  <a:pt x="661489" y="3267676"/>
                  <a:pt x="651443" y="3288264"/>
                </a:cubicBezTo>
                <a:cubicBezTo>
                  <a:pt x="641397" y="3308852"/>
                  <a:pt x="636374" y="3333781"/>
                  <a:pt x="636374" y="3363050"/>
                </a:cubicBezTo>
                <a:lnTo>
                  <a:pt x="636374" y="3639126"/>
                </a:lnTo>
                <a:cubicBezTo>
                  <a:pt x="636374" y="3668147"/>
                  <a:pt x="641397" y="3692952"/>
                  <a:pt x="651443" y="3713540"/>
                </a:cubicBezTo>
                <a:cubicBezTo>
                  <a:pt x="661489" y="3734128"/>
                  <a:pt x="676062" y="3749879"/>
                  <a:pt x="695161" y="3760793"/>
                </a:cubicBezTo>
                <a:cubicBezTo>
                  <a:pt x="714261" y="3771707"/>
                  <a:pt x="737205" y="3777164"/>
                  <a:pt x="763994" y="3777164"/>
                </a:cubicBezTo>
                <a:cubicBezTo>
                  <a:pt x="791279" y="3777164"/>
                  <a:pt x="814410" y="3771707"/>
                  <a:pt x="833385" y="3760793"/>
                </a:cubicBezTo>
                <a:cubicBezTo>
                  <a:pt x="852361" y="3749879"/>
                  <a:pt x="866872" y="3734128"/>
                  <a:pt x="876918" y="3713540"/>
                </a:cubicBezTo>
                <a:cubicBezTo>
                  <a:pt x="886963" y="3692952"/>
                  <a:pt x="891986" y="3668024"/>
                  <a:pt x="891986" y="3638754"/>
                </a:cubicBezTo>
                <a:lnTo>
                  <a:pt x="891986" y="3605640"/>
                </a:lnTo>
                <a:lnTo>
                  <a:pt x="809387" y="3605640"/>
                </a:lnTo>
                <a:lnTo>
                  <a:pt x="809387" y="3638754"/>
                </a:lnTo>
                <a:cubicBezTo>
                  <a:pt x="809387" y="3656862"/>
                  <a:pt x="805480" y="3670876"/>
                  <a:pt x="797666" y="3680798"/>
                </a:cubicBezTo>
                <a:cubicBezTo>
                  <a:pt x="789853" y="3690720"/>
                  <a:pt x="778629" y="3695681"/>
                  <a:pt x="763994" y="3695681"/>
                </a:cubicBezTo>
                <a:cubicBezTo>
                  <a:pt x="749856" y="3695681"/>
                  <a:pt x="738817" y="3690720"/>
                  <a:pt x="730880" y="3680798"/>
                </a:cubicBezTo>
                <a:cubicBezTo>
                  <a:pt x="722942" y="3670876"/>
                  <a:pt x="718974" y="3656985"/>
                  <a:pt x="718974" y="3639126"/>
                </a:cubicBezTo>
                <a:lnTo>
                  <a:pt x="718974" y="3363050"/>
                </a:lnTo>
                <a:cubicBezTo>
                  <a:pt x="718974" y="3344942"/>
                  <a:pt x="722942" y="3330928"/>
                  <a:pt x="730880" y="3321006"/>
                </a:cubicBezTo>
                <a:cubicBezTo>
                  <a:pt x="738817" y="3311084"/>
                  <a:pt x="749856" y="3306123"/>
                  <a:pt x="763994" y="3306123"/>
                </a:cubicBezTo>
                <a:cubicBezTo>
                  <a:pt x="773916" y="3306123"/>
                  <a:pt x="782226" y="3308418"/>
                  <a:pt x="788923" y="3313007"/>
                </a:cubicBezTo>
                <a:cubicBezTo>
                  <a:pt x="795620" y="3317596"/>
                  <a:pt x="800705" y="3324107"/>
                  <a:pt x="804178" y="3332540"/>
                </a:cubicBezTo>
                <a:cubicBezTo>
                  <a:pt x="807651" y="3340974"/>
                  <a:pt x="809387" y="3351144"/>
                  <a:pt x="809387" y="3363050"/>
                </a:cubicBezTo>
                <a:lnTo>
                  <a:pt x="809387" y="3396536"/>
                </a:lnTo>
                <a:lnTo>
                  <a:pt x="891986" y="3396536"/>
                </a:lnTo>
                <a:lnTo>
                  <a:pt x="891986" y="3363050"/>
                </a:lnTo>
                <a:cubicBezTo>
                  <a:pt x="891986" y="3333781"/>
                  <a:pt x="886963" y="3308852"/>
                  <a:pt x="876918" y="3288264"/>
                </a:cubicBezTo>
                <a:cubicBezTo>
                  <a:pt x="866872" y="3267676"/>
                  <a:pt x="852361" y="3251987"/>
                  <a:pt x="833385" y="3241197"/>
                </a:cubicBezTo>
                <a:cubicBezTo>
                  <a:pt x="814410" y="3230407"/>
                  <a:pt x="791279" y="3225012"/>
                  <a:pt x="763994" y="3225012"/>
                </a:cubicBezTo>
                <a:close/>
                <a:moveTo>
                  <a:pt x="1937058" y="2393956"/>
                </a:moveTo>
                <a:lnTo>
                  <a:pt x="1995473" y="2393956"/>
                </a:lnTo>
                <a:cubicBezTo>
                  <a:pt x="2008867" y="2393956"/>
                  <a:pt x="2019161" y="2398483"/>
                  <a:pt x="2026354" y="2407536"/>
                </a:cubicBezTo>
                <a:cubicBezTo>
                  <a:pt x="2033548" y="2416590"/>
                  <a:pt x="2037144" y="2429426"/>
                  <a:pt x="2037144" y="2446046"/>
                </a:cubicBezTo>
                <a:lnTo>
                  <a:pt x="2037516" y="2519343"/>
                </a:lnTo>
                <a:cubicBezTo>
                  <a:pt x="2037516" y="2535219"/>
                  <a:pt x="2033796" y="2547559"/>
                  <a:pt x="2026354" y="2556364"/>
                </a:cubicBezTo>
                <a:cubicBezTo>
                  <a:pt x="2018913" y="2565170"/>
                  <a:pt x="2008619" y="2569573"/>
                  <a:pt x="1995473" y="2569573"/>
                </a:cubicBezTo>
                <a:lnTo>
                  <a:pt x="1937058" y="2569573"/>
                </a:lnTo>
                <a:close/>
                <a:moveTo>
                  <a:pt x="3208124" y="2316193"/>
                </a:moveTo>
                <a:lnTo>
                  <a:pt x="3208124" y="2856811"/>
                </a:lnTo>
                <a:lnTo>
                  <a:pt x="3274724" y="2856811"/>
                </a:lnTo>
                <a:lnTo>
                  <a:pt x="3401600" y="2508600"/>
                </a:lnTo>
                <a:lnTo>
                  <a:pt x="3401600" y="2856811"/>
                </a:lnTo>
                <a:lnTo>
                  <a:pt x="3477875" y="2856811"/>
                </a:lnTo>
                <a:lnTo>
                  <a:pt x="3477875" y="2316193"/>
                </a:lnTo>
                <a:lnTo>
                  <a:pt x="3412018" y="2316193"/>
                </a:lnTo>
                <a:lnTo>
                  <a:pt x="3284026" y="2667038"/>
                </a:lnTo>
                <a:lnTo>
                  <a:pt x="3284026" y="2316193"/>
                </a:lnTo>
                <a:close/>
                <a:moveTo>
                  <a:pt x="2761342" y="2316193"/>
                </a:moveTo>
                <a:lnTo>
                  <a:pt x="2760970" y="2393956"/>
                </a:lnTo>
                <a:lnTo>
                  <a:pt x="2853987" y="2393956"/>
                </a:lnTo>
                <a:lnTo>
                  <a:pt x="2853987" y="2857183"/>
                </a:lnTo>
                <a:lnTo>
                  <a:pt x="2935471" y="2857183"/>
                </a:lnTo>
                <a:lnTo>
                  <a:pt x="2935124" y="2393956"/>
                </a:lnTo>
                <a:lnTo>
                  <a:pt x="3028116" y="2393956"/>
                </a:lnTo>
                <a:lnTo>
                  <a:pt x="3028116" y="2316193"/>
                </a:lnTo>
                <a:close/>
                <a:moveTo>
                  <a:pt x="2512799" y="2316193"/>
                </a:moveTo>
                <a:lnTo>
                  <a:pt x="2512427" y="2857183"/>
                </a:lnTo>
                <a:lnTo>
                  <a:pt x="2551494" y="2857183"/>
                </a:lnTo>
                <a:lnTo>
                  <a:pt x="2594282" y="2857183"/>
                </a:lnTo>
                <a:lnTo>
                  <a:pt x="2749064" y="2857183"/>
                </a:lnTo>
                <a:lnTo>
                  <a:pt x="2749064" y="2778676"/>
                </a:lnTo>
                <a:lnTo>
                  <a:pt x="2594282" y="2778676"/>
                </a:lnTo>
                <a:lnTo>
                  <a:pt x="2594282" y="2627616"/>
                </a:lnTo>
                <a:lnTo>
                  <a:pt x="2730460" y="2627616"/>
                </a:lnTo>
                <a:lnTo>
                  <a:pt x="2730460" y="2549481"/>
                </a:lnTo>
                <a:lnTo>
                  <a:pt x="2594282" y="2549198"/>
                </a:lnTo>
                <a:lnTo>
                  <a:pt x="2594282" y="2394700"/>
                </a:lnTo>
                <a:lnTo>
                  <a:pt x="2749064" y="2394700"/>
                </a:lnTo>
                <a:lnTo>
                  <a:pt x="2749064" y="2316193"/>
                </a:lnTo>
                <a:lnTo>
                  <a:pt x="2594282" y="2316193"/>
                </a:lnTo>
                <a:lnTo>
                  <a:pt x="2551494" y="2316193"/>
                </a:lnTo>
                <a:close/>
                <a:moveTo>
                  <a:pt x="2188949" y="2316193"/>
                </a:moveTo>
                <a:lnTo>
                  <a:pt x="2188577" y="2857183"/>
                </a:lnTo>
                <a:lnTo>
                  <a:pt x="2270432" y="2857183"/>
                </a:lnTo>
                <a:lnTo>
                  <a:pt x="2270432" y="2629104"/>
                </a:lnTo>
                <a:lnTo>
                  <a:pt x="2360630" y="2629104"/>
                </a:lnTo>
                <a:lnTo>
                  <a:pt x="2360473" y="2857183"/>
                </a:lnTo>
                <a:lnTo>
                  <a:pt x="2442329" y="2857183"/>
                </a:lnTo>
                <a:lnTo>
                  <a:pt x="2442329" y="2316193"/>
                </a:lnTo>
                <a:lnTo>
                  <a:pt x="2360845" y="2316193"/>
                </a:lnTo>
                <a:lnTo>
                  <a:pt x="2360683" y="2552086"/>
                </a:lnTo>
                <a:lnTo>
                  <a:pt x="2270432" y="2552086"/>
                </a:lnTo>
                <a:lnTo>
                  <a:pt x="2270432" y="2316193"/>
                </a:lnTo>
                <a:close/>
                <a:moveTo>
                  <a:pt x="1855574" y="2316193"/>
                </a:moveTo>
                <a:lnTo>
                  <a:pt x="1855574" y="2857183"/>
                </a:lnTo>
                <a:lnTo>
                  <a:pt x="1937058" y="2857183"/>
                </a:lnTo>
                <a:lnTo>
                  <a:pt x="1937058" y="2647336"/>
                </a:lnTo>
                <a:lnTo>
                  <a:pt x="1996217" y="2647336"/>
                </a:lnTo>
                <a:cubicBezTo>
                  <a:pt x="2022262" y="2647336"/>
                  <a:pt x="2044462" y="2642623"/>
                  <a:pt x="2062817" y="2633197"/>
                </a:cubicBezTo>
                <a:cubicBezTo>
                  <a:pt x="2081173" y="2623771"/>
                  <a:pt x="2095311" y="2610067"/>
                  <a:pt x="2105233" y="2592083"/>
                </a:cubicBezTo>
                <a:cubicBezTo>
                  <a:pt x="2115155" y="2574100"/>
                  <a:pt x="2120116" y="2552458"/>
                  <a:pt x="2120116" y="2527157"/>
                </a:cubicBezTo>
                <a:lnTo>
                  <a:pt x="2120116" y="2438604"/>
                </a:lnTo>
                <a:cubicBezTo>
                  <a:pt x="2120116" y="2412559"/>
                  <a:pt x="2115217" y="2390421"/>
                  <a:pt x="2105419" y="2372190"/>
                </a:cubicBezTo>
                <a:cubicBezTo>
                  <a:pt x="2095622" y="2353958"/>
                  <a:pt x="2081483" y="2340067"/>
                  <a:pt x="2063003" y="2330518"/>
                </a:cubicBezTo>
                <a:cubicBezTo>
                  <a:pt x="2044524" y="2320968"/>
                  <a:pt x="2022262" y="2316193"/>
                  <a:pt x="1996217" y="2316193"/>
                </a:cubicBezTo>
                <a:lnTo>
                  <a:pt x="1937058" y="2316193"/>
                </a:lnTo>
                <a:lnTo>
                  <a:pt x="1896502" y="2316193"/>
                </a:lnTo>
                <a:close/>
                <a:moveTo>
                  <a:pt x="1569824" y="2316193"/>
                </a:moveTo>
                <a:lnTo>
                  <a:pt x="1569452" y="2857183"/>
                </a:lnTo>
                <a:lnTo>
                  <a:pt x="1608520" y="2857183"/>
                </a:lnTo>
                <a:lnTo>
                  <a:pt x="1651308" y="2857183"/>
                </a:lnTo>
                <a:lnTo>
                  <a:pt x="1806089" y="2857183"/>
                </a:lnTo>
                <a:lnTo>
                  <a:pt x="1806089" y="2778676"/>
                </a:lnTo>
                <a:lnTo>
                  <a:pt x="1651308" y="2778676"/>
                </a:lnTo>
                <a:lnTo>
                  <a:pt x="1651308" y="2627616"/>
                </a:lnTo>
                <a:lnTo>
                  <a:pt x="1787485" y="2627616"/>
                </a:lnTo>
                <a:lnTo>
                  <a:pt x="1787485" y="2549481"/>
                </a:lnTo>
                <a:lnTo>
                  <a:pt x="1651308" y="2549198"/>
                </a:lnTo>
                <a:lnTo>
                  <a:pt x="1651308" y="2394700"/>
                </a:lnTo>
                <a:lnTo>
                  <a:pt x="1806089" y="2394700"/>
                </a:lnTo>
                <a:lnTo>
                  <a:pt x="1806089" y="2316193"/>
                </a:lnTo>
                <a:lnTo>
                  <a:pt x="1651308" y="2316193"/>
                </a:lnTo>
                <a:lnTo>
                  <a:pt x="1608520" y="2316193"/>
                </a:lnTo>
                <a:close/>
                <a:moveTo>
                  <a:pt x="1265917" y="2316193"/>
                </a:moveTo>
                <a:lnTo>
                  <a:pt x="1265545" y="2393956"/>
                </a:lnTo>
                <a:lnTo>
                  <a:pt x="1358563" y="2393956"/>
                </a:lnTo>
                <a:lnTo>
                  <a:pt x="1358563" y="2857183"/>
                </a:lnTo>
                <a:lnTo>
                  <a:pt x="1440046" y="2857183"/>
                </a:lnTo>
                <a:lnTo>
                  <a:pt x="1439699" y="2393956"/>
                </a:lnTo>
                <a:lnTo>
                  <a:pt x="1532691" y="2393956"/>
                </a:lnTo>
                <a:lnTo>
                  <a:pt x="1532691" y="2316193"/>
                </a:lnTo>
                <a:close/>
                <a:moveTo>
                  <a:pt x="979274" y="2316193"/>
                </a:moveTo>
                <a:lnTo>
                  <a:pt x="978902" y="2857183"/>
                </a:lnTo>
                <a:lnTo>
                  <a:pt x="1060758" y="2857183"/>
                </a:lnTo>
                <a:lnTo>
                  <a:pt x="1060758" y="2629104"/>
                </a:lnTo>
                <a:lnTo>
                  <a:pt x="1150956" y="2629104"/>
                </a:lnTo>
                <a:lnTo>
                  <a:pt x="1150799" y="2857183"/>
                </a:lnTo>
                <a:lnTo>
                  <a:pt x="1232654" y="2857183"/>
                </a:lnTo>
                <a:lnTo>
                  <a:pt x="1232654" y="2316193"/>
                </a:lnTo>
                <a:lnTo>
                  <a:pt x="1151171" y="2316193"/>
                </a:lnTo>
                <a:lnTo>
                  <a:pt x="1151008" y="2552086"/>
                </a:lnTo>
                <a:lnTo>
                  <a:pt x="1060758" y="2552086"/>
                </a:lnTo>
                <a:lnTo>
                  <a:pt x="1060758" y="2316193"/>
                </a:lnTo>
                <a:close/>
                <a:moveTo>
                  <a:pt x="636374" y="2316193"/>
                </a:moveTo>
                <a:lnTo>
                  <a:pt x="636374" y="2856811"/>
                </a:lnTo>
                <a:lnTo>
                  <a:pt x="702975" y="2856811"/>
                </a:lnTo>
                <a:lnTo>
                  <a:pt x="829851" y="2508600"/>
                </a:lnTo>
                <a:lnTo>
                  <a:pt x="829851" y="2856811"/>
                </a:lnTo>
                <a:lnTo>
                  <a:pt x="906125" y="2856811"/>
                </a:lnTo>
                <a:lnTo>
                  <a:pt x="906125" y="2316193"/>
                </a:lnTo>
                <a:lnTo>
                  <a:pt x="840269" y="2316193"/>
                </a:lnTo>
                <a:lnTo>
                  <a:pt x="712276" y="2667038"/>
                </a:lnTo>
                <a:lnTo>
                  <a:pt x="712276" y="2316193"/>
                </a:lnTo>
                <a:close/>
                <a:moveTo>
                  <a:pt x="4966007" y="1692752"/>
                </a:moveTo>
                <a:lnTo>
                  <a:pt x="5019213" y="1692752"/>
                </a:lnTo>
                <a:cubicBezTo>
                  <a:pt x="5033848" y="1692752"/>
                  <a:pt x="5045258" y="1697775"/>
                  <a:pt x="5053444" y="1707821"/>
                </a:cubicBezTo>
                <a:cubicBezTo>
                  <a:pt x="5061629" y="1717867"/>
                  <a:pt x="5065722" y="1731943"/>
                  <a:pt x="5065722" y="1750051"/>
                </a:cubicBezTo>
                <a:lnTo>
                  <a:pt x="5065722" y="1809582"/>
                </a:lnTo>
                <a:cubicBezTo>
                  <a:pt x="5065722" y="1826945"/>
                  <a:pt x="5061568" y="1840526"/>
                  <a:pt x="5053258" y="1850324"/>
                </a:cubicBezTo>
                <a:cubicBezTo>
                  <a:pt x="5044948" y="1860122"/>
                  <a:pt x="5033600" y="1865021"/>
                  <a:pt x="5019213" y="1865021"/>
                </a:cubicBezTo>
                <a:lnTo>
                  <a:pt x="4966007" y="1865021"/>
                </a:lnTo>
                <a:close/>
                <a:moveTo>
                  <a:pt x="2632383" y="1692752"/>
                </a:moveTo>
                <a:lnTo>
                  <a:pt x="2685588" y="1692752"/>
                </a:lnTo>
                <a:cubicBezTo>
                  <a:pt x="2700223" y="1692752"/>
                  <a:pt x="2711633" y="1697775"/>
                  <a:pt x="2719819" y="1707821"/>
                </a:cubicBezTo>
                <a:cubicBezTo>
                  <a:pt x="2728004" y="1717867"/>
                  <a:pt x="2732097" y="1731943"/>
                  <a:pt x="2732097" y="1750051"/>
                </a:cubicBezTo>
                <a:lnTo>
                  <a:pt x="2732097" y="1809582"/>
                </a:lnTo>
                <a:cubicBezTo>
                  <a:pt x="2732097" y="1826945"/>
                  <a:pt x="2727942" y="1840526"/>
                  <a:pt x="2719633" y="1850324"/>
                </a:cubicBezTo>
                <a:cubicBezTo>
                  <a:pt x="2711323" y="1860122"/>
                  <a:pt x="2699975" y="1865021"/>
                  <a:pt x="2685588" y="1865021"/>
                </a:cubicBezTo>
                <a:lnTo>
                  <a:pt x="2632383" y="1865021"/>
                </a:lnTo>
                <a:close/>
                <a:moveTo>
                  <a:pt x="1632258" y="1692752"/>
                </a:moveTo>
                <a:lnTo>
                  <a:pt x="1687324" y="1692752"/>
                </a:lnTo>
                <a:cubicBezTo>
                  <a:pt x="1701959" y="1692752"/>
                  <a:pt x="1713369" y="1697775"/>
                  <a:pt x="1721554" y="1707821"/>
                </a:cubicBezTo>
                <a:cubicBezTo>
                  <a:pt x="1729740" y="1717867"/>
                  <a:pt x="1733833" y="1731943"/>
                  <a:pt x="1733833" y="1750051"/>
                </a:cubicBezTo>
                <a:lnTo>
                  <a:pt x="1733833" y="1809582"/>
                </a:lnTo>
                <a:cubicBezTo>
                  <a:pt x="1733833" y="1826945"/>
                  <a:pt x="1729678" y="1840526"/>
                  <a:pt x="1721369" y="1850324"/>
                </a:cubicBezTo>
                <a:cubicBezTo>
                  <a:pt x="1713059" y="1860122"/>
                  <a:pt x="1701711" y="1865021"/>
                  <a:pt x="1687324" y="1865021"/>
                </a:cubicBezTo>
                <a:lnTo>
                  <a:pt x="1632258" y="1865021"/>
                </a:lnTo>
                <a:close/>
                <a:moveTo>
                  <a:pt x="3331800" y="1550249"/>
                </a:moveTo>
                <a:lnTo>
                  <a:pt x="3373384" y="1765306"/>
                </a:lnTo>
                <a:lnTo>
                  <a:pt x="3290419" y="1765306"/>
                </a:lnTo>
                <a:close/>
                <a:moveTo>
                  <a:pt x="2007825" y="1550249"/>
                </a:moveTo>
                <a:lnTo>
                  <a:pt x="2049410" y="1765306"/>
                </a:lnTo>
                <a:lnTo>
                  <a:pt x="1966445" y="1765306"/>
                </a:lnTo>
                <a:close/>
                <a:moveTo>
                  <a:pt x="3663687" y="1479184"/>
                </a:moveTo>
                <a:lnTo>
                  <a:pt x="3705359" y="1479184"/>
                </a:lnTo>
                <a:lnTo>
                  <a:pt x="3705359" y="1651080"/>
                </a:lnTo>
                <a:lnTo>
                  <a:pt x="3663687" y="1651080"/>
                </a:lnTo>
                <a:cubicBezTo>
                  <a:pt x="3645083" y="1651080"/>
                  <a:pt x="3630572" y="1645747"/>
                  <a:pt x="3620155" y="1635081"/>
                </a:cubicBezTo>
                <a:cubicBezTo>
                  <a:pt x="3609737" y="1624415"/>
                  <a:pt x="3604528" y="1609408"/>
                  <a:pt x="3604528" y="1590061"/>
                </a:cubicBezTo>
                <a:lnTo>
                  <a:pt x="3604528" y="1541692"/>
                </a:lnTo>
                <a:cubicBezTo>
                  <a:pt x="3604528" y="1521600"/>
                  <a:pt x="3609737" y="1506159"/>
                  <a:pt x="3620155" y="1495369"/>
                </a:cubicBezTo>
                <a:cubicBezTo>
                  <a:pt x="3630572" y="1484579"/>
                  <a:pt x="3645083" y="1479184"/>
                  <a:pt x="3663687" y="1479184"/>
                </a:cubicBezTo>
                <a:close/>
                <a:moveTo>
                  <a:pt x="1344052" y="1476579"/>
                </a:moveTo>
                <a:cubicBezTo>
                  <a:pt x="1361415" y="1476331"/>
                  <a:pt x="1374872" y="1481106"/>
                  <a:pt x="1384422" y="1490904"/>
                </a:cubicBezTo>
                <a:cubicBezTo>
                  <a:pt x="1393971" y="1500702"/>
                  <a:pt x="1398622" y="1514406"/>
                  <a:pt x="1398374" y="1532018"/>
                </a:cubicBezTo>
                <a:lnTo>
                  <a:pt x="1398374" y="1811814"/>
                </a:lnTo>
                <a:cubicBezTo>
                  <a:pt x="1398622" y="1829674"/>
                  <a:pt x="1393971" y="1843441"/>
                  <a:pt x="1384422" y="1853114"/>
                </a:cubicBezTo>
                <a:cubicBezTo>
                  <a:pt x="1374872" y="1862788"/>
                  <a:pt x="1361415" y="1867749"/>
                  <a:pt x="1344052" y="1867997"/>
                </a:cubicBezTo>
                <a:cubicBezTo>
                  <a:pt x="1326937" y="1867749"/>
                  <a:pt x="1313604" y="1862788"/>
                  <a:pt x="1304054" y="1853114"/>
                </a:cubicBezTo>
                <a:cubicBezTo>
                  <a:pt x="1294505" y="1843441"/>
                  <a:pt x="1289854" y="1829674"/>
                  <a:pt x="1290102" y="1811814"/>
                </a:cubicBezTo>
                <a:lnTo>
                  <a:pt x="1290102" y="1532018"/>
                </a:lnTo>
                <a:cubicBezTo>
                  <a:pt x="1289854" y="1514406"/>
                  <a:pt x="1294505" y="1500764"/>
                  <a:pt x="1304054" y="1491090"/>
                </a:cubicBezTo>
                <a:cubicBezTo>
                  <a:pt x="1313604" y="1481416"/>
                  <a:pt x="1326937" y="1476579"/>
                  <a:pt x="1344052" y="1476579"/>
                </a:cubicBezTo>
                <a:close/>
                <a:moveTo>
                  <a:pt x="4884524" y="1401793"/>
                </a:moveTo>
                <a:lnTo>
                  <a:pt x="4884524" y="1942783"/>
                </a:lnTo>
                <a:lnTo>
                  <a:pt x="4927684" y="1942783"/>
                </a:lnTo>
                <a:lnTo>
                  <a:pt x="4966007" y="1942783"/>
                </a:lnTo>
                <a:lnTo>
                  <a:pt x="5026283" y="1942783"/>
                </a:lnTo>
                <a:cubicBezTo>
                  <a:pt x="5051584" y="1942783"/>
                  <a:pt x="5073226" y="1938009"/>
                  <a:pt x="5091209" y="1928458"/>
                </a:cubicBezTo>
                <a:cubicBezTo>
                  <a:pt x="5109193" y="1918909"/>
                  <a:pt x="5123021" y="1905018"/>
                  <a:pt x="5132695" y="1886787"/>
                </a:cubicBezTo>
                <a:cubicBezTo>
                  <a:pt x="5142369" y="1868555"/>
                  <a:pt x="5147206" y="1846665"/>
                  <a:pt x="5147206" y="1821116"/>
                </a:cubicBezTo>
                <a:lnTo>
                  <a:pt x="5147206" y="1739261"/>
                </a:lnTo>
                <a:cubicBezTo>
                  <a:pt x="5147206" y="1712968"/>
                  <a:pt x="5142431" y="1690582"/>
                  <a:pt x="5132881" y="1672102"/>
                </a:cubicBezTo>
                <a:cubicBezTo>
                  <a:pt x="5123331" y="1653623"/>
                  <a:pt x="5109565" y="1639484"/>
                  <a:pt x="5091581" y="1629686"/>
                </a:cubicBezTo>
                <a:cubicBezTo>
                  <a:pt x="5073598" y="1619888"/>
                  <a:pt x="5051832" y="1614989"/>
                  <a:pt x="5026283" y="1614989"/>
                </a:cubicBezTo>
                <a:lnTo>
                  <a:pt x="4966007" y="1614989"/>
                </a:lnTo>
                <a:lnTo>
                  <a:pt x="4966007" y="1401793"/>
                </a:lnTo>
                <a:close/>
                <a:moveTo>
                  <a:pt x="4580617" y="1401793"/>
                </a:moveTo>
                <a:lnTo>
                  <a:pt x="4580245" y="1479556"/>
                </a:lnTo>
                <a:lnTo>
                  <a:pt x="4673262" y="1479556"/>
                </a:lnTo>
                <a:lnTo>
                  <a:pt x="4673262" y="1942783"/>
                </a:lnTo>
                <a:lnTo>
                  <a:pt x="4754746" y="1942783"/>
                </a:lnTo>
                <a:lnTo>
                  <a:pt x="4754399" y="1479556"/>
                </a:lnTo>
                <a:lnTo>
                  <a:pt x="4847391" y="1479556"/>
                </a:lnTo>
                <a:lnTo>
                  <a:pt x="4847391" y="1401793"/>
                </a:lnTo>
                <a:close/>
                <a:moveTo>
                  <a:pt x="4332074" y="1401793"/>
                </a:moveTo>
                <a:lnTo>
                  <a:pt x="4331702" y="1942783"/>
                </a:lnTo>
                <a:lnTo>
                  <a:pt x="4370769" y="1942783"/>
                </a:lnTo>
                <a:lnTo>
                  <a:pt x="4413557" y="1942783"/>
                </a:lnTo>
                <a:lnTo>
                  <a:pt x="4568339" y="1942783"/>
                </a:lnTo>
                <a:lnTo>
                  <a:pt x="4568339" y="1864276"/>
                </a:lnTo>
                <a:lnTo>
                  <a:pt x="4413557" y="1864276"/>
                </a:lnTo>
                <a:lnTo>
                  <a:pt x="4413557" y="1713216"/>
                </a:lnTo>
                <a:lnTo>
                  <a:pt x="4549735" y="1713216"/>
                </a:lnTo>
                <a:lnTo>
                  <a:pt x="4549735" y="1635081"/>
                </a:lnTo>
                <a:lnTo>
                  <a:pt x="4413557" y="1634798"/>
                </a:lnTo>
                <a:lnTo>
                  <a:pt x="4413557" y="1480300"/>
                </a:lnTo>
                <a:lnTo>
                  <a:pt x="4568339" y="1480300"/>
                </a:lnTo>
                <a:lnTo>
                  <a:pt x="4568339" y="1401793"/>
                </a:lnTo>
                <a:lnTo>
                  <a:pt x="4413557" y="1401793"/>
                </a:lnTo>
                <a:lnTo>
                  <a:pt x="4370769" y="1401793"/>
                </a:lnTo>
                <a:close/>
                <a:moveTo>
                  <a:pt x="3299430" y="1401793"/>
                </a:moveTo>
                <a:lnTo>
                  <a:pt x="3172554" y="1942783"/>
                </a:lnTo>
                <a:lnTo>
                  <a:pt x="3256270" y="1942783"/>
                </a:lnTo>
                <a:lnTo>
                  <a:pt x="3275743" y="1841580"/>
                </a:lnTo>
                <a:lnTo>
                  <a:pt x="3388133" y="1841580"/>
                </a:lnTo>
                <a:lnTo>
                  <a:pt x="3407702" y="1942783"/>
                </a:lnTo>
                <a:lnTo>
                  <a:pt x="3491418" y="1942783"/>
                </a:lnTo>
                <a:lnTo>
                  <a:pt x="3364170" y="1401793"/>
                </a:lnTo>
                <a:close/>
                <a:moveTo>
                  <a:pt x="2874749" y="1401793"/>
                </a:moveTo>
                <a:lnTo>
                  <a:pt x="2874377" y="1942783"/>
                </a:lnTo>
                <a:lnTo>
                  <a:pt x="2956232" y="1942783"/>
                </a:lnTo>
                <a:lnTo>
                  <a:pt x="2956232" y="1714704"/>
                </a:lnTo>
                <a:lnTo>
                  <a:pt x="3046430" y="1714704"/>
                </a:lnTo>
                <a:lnTo>
                  <a:pt x="3046273" y="1942783"/>
                </a:lnTo>
                <a:lnTo>
                  <a:pt x="3128129" y="1942783"/>
                </a:lnTo>
                <a:lnTo>
                  <a:pt x="3128129" y="1401793"/>
                </a:lnTo>
                <a:lnTo>
                  <a:pt x="3046645" y="1401793"/>
                </a:lnTo>
                <a:lnTo>
                  <a:pt x="3046483" y="1637686"/>
                </a:lnTo>
                <a:lnTo>
                  <a:pt x="2956232" y="1637686"/>
                </a:lnTo>
                <a:lnTo>
                  <a:pt x="2956232" y="1401793"/>
                </a:lnTo>
                <a:close/>
                <a:moveTo>
                  <a:pt x="2550899" y="1401793"/>
                </a:moveTo>
                <a:lnTo>
                  <a:pt x="2550899" y="1942783"/>
                </a:lnTo>
                <a:lnTo>
                  <a:pt x="2594059" y="1942783"/>
                </a:lnTo>
                <a:lnTo>
                  <a:pt x="2632383" y="1942783"/>
                </a:lnTo>
                <a:lnTo>
                  <a:pt x="2692658" y="1942783"/>
                </a:lnTo>
                <a:cubicBezTo>
                  <a:pt x="2717958" y="1942783"/>
                  <a:pt x="2739600" y="1938009"/>
                  <a:pt x="2757584" y="1928458"/>
                </a:cubicBezTo>
                <a:cubicBezTo>
                  <a:pt x="2775567" y="1918909"/>
                  <a:pt x="2789396" y="1905018"/>
                  <a:pt x="2799070" y="1886787"/>
                </a:cubicBezTo>
                <a:cubicBezTo>
                  <a:pt x="2808744" y="1868555"/>
                  <a:pt x="2813581" y="1846665"/>
                  <a:pt x="2813581" y="1821116"/>
                </a:cubicBezTo>
                <a:lnTo>
                  <a:pt x="2813581" y="1739261"/>
                </a:lnTo>
                <a:cubicBezTo>
                  <a:pt x="2813581" y="1712968"/>
                  <a:pt x="2808806" y="1690582"/>
                  <a:pt x="2799256" y="1672102"/>
                </a:cubicBezTo>
                <a:cubicBezTo>
                  <a:pt x="2789706" y="1653623"/>
                  <a:pt x="2775939" y="1639484"/>
                  <a:pt x="2757956" y="1629686"/>
                </a:cubicBezTo>
                <a:cubicBezTo>
                  <a:pt x="2739973" y="1619888"/>
                  <a:pt x="2718207" y="1614989"/>
                  <a:pt x="2692658" y="1614989"/>
                </a:cubicBezTo>
                <a:lnTo>
                  <a:pt x="2632383" y="1614989"/>
                </a:lnTo>
                <a:lnTo>
                  <a:pt x="2632383" y="1401793"/>
                </a:lnTo>
                <a:close/>
                <a:moveTo>
                  <a:pt x="2246694" y="1401793"/>
                </a:moveTo>
                <a:lnTo>
                  <a:pt x="2246694" y="1819256"/>
                </a:lnTo>
                <a:cubicBezTo>
                  <a:pt x="2246694" y="1834387"/>
                  <a:pt x="2243656" y="1845921"/>
                  <a:pt x="2237579" y="1853859"/>
                </a:cubicBezTo>
                <a:cubicBezTo>
                  <a:pt x="2231501" y="1861796"/>
                  <a:pt x="2222386" y="1865765"/>
                  <a:pt x="2210231" y="1865765"/>
                </a:cubicBezTo>
                <a:lnTo>
                  <a:pt x="2209859" y="1865765"/>
                </a:lnTo>
                <a:lnTo>
                  <a:pt x="2209859" y="1942783"/>
                </a:lnTo>
                <a:lnTo>
                  <a:pt x="2217673" y="1942783"/>
                </a:lnTo>
                <a:cubicBezTo>
                  <a:pt x="2253888" y="1942783"/>
                  <a:pt x="2281359" y="1932675"/>
                  <a:pt x="2300086" y="1912460"/>
                </a:cubicBezTo>
                <a:cubicBezTo>
                  <a:pt x="2318814" y="1892244"/>
                  <a:pt x="2328178" y="1862664"/>
                  <a:pt x="2328178" y="1823721"/>
                </a:cubicBezTo>
                <a:lnTo>
                  <a:pt x="2328178" y="1479556"/>
                </a:lnTo>
                <a:lnTo>
                  <a:pt x="2398871" y="1479556"/>
                </a:lnTo>
                <a:lnTo>
                  <a:pt x="2398871" y="1942783"/>
                </a:lnTo>
                <a:lnTo>
                  <a:pt x="2480354" y="1942783"/>
                </a:lnTo>
                <a:lnTo>
                  <a:pt x="2480354" y="1401793"/>
                </a:lnTo>
                <a:lnTo>
                  <a:pt x="2441287" y="1401793"/>
                </a:lnTo>
                <a:lnTo>
                  <a:pt x="2398871" y="1401793"/>
                </a:lnTo>
                <a:lnTo>
                  <a:pt x="2328178" y="1401793"/>
                </a:lnTo>
                <a:lnTo>
                  <a:pt x="2301389" y="1401793"/>
                </a:lnTo>
                <a:close/>
                <a:moveTo>
                  <a:pt x="1975455" y="1401793"/>
                </a:moveTo>
                <a:lnTo>
                  <a:pt x="1848580" y="1942783"/>
                </a:lnTo>
                <a:lnTo>
                  <a:pt x="1932295" y="1942783"/>
                </a:lnTo>
                <a:lnTo>
                  <a:pt x="1951768" y="1841580"/>
                </a:lnTo>
                <a:lnTo>
                  <a:pt x="2064159" y="1841580"/>
                </a:lnTo>
                <a:lnTo>
                  <a:pt x="2083728" y="1942783"/>
                </a:lnTo>
                <a:lnTo>
                  <a:pt x="2167443" y="1942783"/>
                </a:lnTo>
                <a:lnTo>
                  <a:pt x="2040196" y="1401793"/>
                </a:lnTo>
                <a:close/>
                <a:moveTo>
                  <a:pt x="1550774" y="1401793"/>
                </a:moveTo>
                <a:lnTo>
                  <a:pt x="1550774" y="1942783"/>
                </a:lnTo>
                <a:lnTo>
                  <a:pt x="1593934" y="1942783"/>
                </a:lnTo>
                <a:lnTo>
                  <a:pt x="1632258" y="1942783"/>
                </a:lnTo>
                <a:lnTo>
                  <a:pt x="1694393" y="1942783"/>
                </a:lnTo>
                <a:cubicBezTo>
                  <a:pt x="1719694" y="1942783"/>
                  <a:pt x="1741336" y="1938009"/>
                  <a:pt x="1759320" y="1928458"/>
                </a:cubicBezTo>
                <a:cubicBezTo>
                  <a:pt x="1777303" y="1918909"/>
                  <a:pt x="1791132" y="1905018"/>
                  <a:pt x="1800805" y="1886787"/>
                </a:cubicBezTo>
                <a:cubicBezTo>
                  <a:pt x="1810479" y="1868555"/>
                  <a:pt x="1815316" y="1846789"/>
                  <a:pt x="1815316" y="1821489"/>
                </a:cubicBezTo>
                <a:lnTo>
                  <a:pt x="1815316" y="1739261"/>
                </a:lnTo>
                <a:cubicBezTo>
                  <a:pt x="1815316" y="1712968"/>
                  <a:pt x="1810541" y="1690582"/>
                  <a:pt x="1800991" y="1672102"/>
                </a:cubicBezTo>
                <a:cubicBezTo>
                  <a:pt x="1791442" y="1653623"/>
                  <a:pt x="1777737" y="1639484"/>
                  <a:pt x="1759878" y="1629686"/>
                </a:cubicBezTo>
                <a:cubicBezTo>
                  <a:pt x="1742018" y="1619888"/>
                  <a:pt x="1720190" y="1614989"/>
                  <a:pt x="1694393" y="1614989"/>
                </a:cubicBezTo>
                <a:lnTo>
                  <a:pt x="1632258" y="1614989"/>
                </a:lnTo>
                <a:lnTo>
                  <a:pt x="1632258" y="1479556"/>
                </a:lnTo>
                <a:lnTo>
                  <a:pt x="1787039" y="1479556"/>
                </a:lnTo>
                <a:lnTo>
                  <a:pt x="1787039" y="1401793"/>
                </a:lnTo>
                <a:lnTo>
                  <a:pt x="1632258" y="1401793"/>
                </a:lnTo>
                <a:lnTo>
                  <a:pt x="1602120" y="1401793"/>
                </a:lnTo>
                <a:close/>
                <a:moveTo>
                  <a:pt x="903670" y="1401793"/>
                </a:moveTo>
                <a:lnTo>
                  <a:pt x="903670" y="1819256"/>
                </a:lnTo>
                <a:cubicBezTo>
                  <a:pt x="903670" y="1834387"/>
                  <a:pt x="900631" y="1845921"/>
                  <a:pt x="894554" y="1853859"/>
                </a:cubicBezTo>
                <a:cubicBezTo>
                  <a:pt x="888477" y="1861796"/>
                  <a:pt x="879361" y="1865765"/>
                  <a:pt x="867206" y="1865765"/>
                </a:cubicBezTo>
                <a:lnTo>
                  <a:pt x="866834" y="1865765"/>
                </a:lnTo>
                <a:lnTo>
                  <a:pt x="866834" y="1942783"/>
                </a:lnTo>
                <a:lnTo>
                  <a:pt x="874648" y="1942783"/>
                </a:lnTo>
                <a:cubicBezTo>
                  <a:pt x="910863" y="1942783"/>
                  <a:pt x="938334" y="1932675"/>
                  <a:pt x="957062" y="1912460"/>
                </a:cubicBezTo>
                <a:cubicBezTo>
                  <a:pt x="975789" y="1892244"/>
                  <a:pt x="985153" y="1862664"/>
                  <a:pt x="985153" y="1823721"/>
                </a:cubicBezTo>
                <a:lnTo>
                  <a:pt x="985153" y="1479556"/>
                </a:lnTo>
                <a:lnTo>
                  <a:pt x="1055846" y="1479556"/>
                </a:lnTo>
                <a:lnTo>
                  <a:pt x="1055846" y="1942783"/>
                </a:lnTo>
                <a:lnTo>
                  <a:pt x="1137330" y="1942783"/>
                </a:lnTo>
                <a:lnTo>
                  <a:pt x="1137330" y="1401793"/>
                </a:lnTo>
                <a:lnTo>
                  <a:pt x="1098262" y="1401793"/>
                </a:lnTo>
                <a:lnTo>
                  <a:pt x="1055846" y="1401793"/>
                </a:lnTo>
                <a:lnTo>
                  <a:pt x="985153" y="1401793"/>
                </a:lnTo>
                <a:lnTo>
                  <a:pt x="958364" y="1401793"/>
                </a:lnTo>
                <a:close/>
                <a:moveTo>
                  <a:pt x="636374" y="1401793"/>
                </a:moveTo>
                <a:lnTo>
                  <a:pt x="636002" y="1942783"/>
                </a:lnTo>
                <a:lnTo>
                  <a:pt x="717858" y="1942783"/>
                </a:lnTo>
                <a:lnTo>
                  <a:pt x="717858" y="1479556"/>
                </a:lnTo>
                <a:lnTo>
                  <a:pt x="835432" y="1479556"/>
                </a:lnTo>
                <a:lnTo>
                  <a:pt x="835432" y="1401793"/>
                </a:lnTo>
                <a:lnTo>
                  <a:pt x="717858" y="1401793"/>
                </a:lnTo>
                <a:lnTo>
                  <a:pt x="687720" y="1401793"/>
                </a:lnTo>
                <a:close/>
                <a:moveTo>
                  <a:pt x="3659966" y="1401421"/>
                </a:moveTo>
                <a:cubicBezTo>
                  <a:pt x="3630945" y="1401421"/>
                  <a:pt x="3606202" y="1406134"/>
                  <a:pt x="3585738" y="1415560"/>
                </a:cubicBezTo>
                <a:cubicBezTo>
                  <a:pt x="3565274" y="1424985"/>
                  <a:pt x="3549647" y="1438938"/>
                  <a:pt x="3538857" y="1457417"/>
                </a:cubicBezTo>
                <a:cubicBezTo>
                  <a:pt x="3528067" y="1475897"/>
                  <a:pt x="3522672" y="1498035"/>
                  <a:pt x="3522672" y="1523832"/>
                </a:cubicBezTo>
                <a:lnTo>
                  <a:pt x="3522672" y="1600478"/>
                </a:lnTo>
                <a:cubicBezTo>
                  <a:pt x="3522672" y="1627516"/>
                  <a:pt x="3528067" y="1650646"/>
                  <a:pt x="3538857" y="1669870"/>
                </a:cubicBezTo>
                <a:cubicBezTo>
                  <a:pt x="3549647" y="1689093"/>
                  <a:pt x="3565274" y="1703728"/>
                  <a:pt x="3585738" y="1713774"/>
                </a:cubicBezTo>
                <a:lnTo>
                  <a:pt x="3596826" y="1718300"/>
                </a:lnTo>
                <a:lnTo>
                  <a:pt x="3522672" y="1942783"/>
                </a:lnTo>
                <a:lnTo>
                  <a:pt x="3612341" y="1942783"/>
                </a:lnTo>
                <a:lnTo>
                  <a:pt x="3674798" y="1728843"/>
                </a:lnTo>
                <a:lnTo>
                  <a:pt x="3705359" y="1728843"/>
                </a:lnTo>
                <a:lnTo>
                  <a:pt x="3705359" y="1942783"/>
                </a:lnTo>
                <a:lnTo>
                  <a:pt x="3787214" y="1942783"/>
                </a:lnTo>
                <a:lnTo>
                  <a:pt x="3787214" y="1401421"/>
                </a:lnTo>
                <a:lnTo>
                  <a:pt x="3744054" y="1401421"/>
                </a:lnTo>
                <a:lnTo>
                  <a:pt x="3705359" y="1401421"/>
                </a:lnTo>
                <a:close/>
                <a:moveTo>
                  <a:pt x="4145369" y="1396212"/>
                </a:moveTo>
                <a:cubicBezTo>
                  <a:pt x="4118580" y="1396212"/>
                  <a:pt x="4095635" y="1401607"/>
                  <a:pt x="4076536" y="1412397"/>
                </a:cubicBezTo>
                <a:cubicBezTo>
                  <a:pt x="4057437" y="1423187"/>
                  <a:pt x="4042864" y="1438876"/>
                  <a:pt x="4032818" y="1459464"/>
                </a:cubicBezTo>
                <a:cubicBezTo>
                  <a:pt x="4022772" y="1480052"/>
                  <a:pt x="4017749" y="1504981"/>
                  <a:pt x="4017749" y="1534250"/>
                </a:cubicBezTo>
                <a:lnTo>
                  <a:pt x="4017749" y="1810326"/>
                </a:lnTo>
                <a:cubicBezTo>
                  <a:pt x="4017749" y="1839348"/>
                  <a:pt x="4022772" y="1864152"/>
                  <a:pt x="4032818" y="1884740"/>
                </a:cubicBezTo>
                <a:cubicBezTo>
                  <a:pt x="4042864" y="1905328"/>
                  <a:pt x="4057437" y="1921079"/>
                  <a:pt x="4076536" y="1931993"/>
                </a:cubicBezTo>
                <a:cubicBezTo>
                  <a:pt x="4095635" y="1942907"/>
                  <a:pt x="4118580" y="1948364"/>
                  <a:pt x="4145369" y="1948364"/>
                </a:cubicBezTo>
                <a:cubicBezTo>
                  <a:pt x="4172654" y="1948364"/>
                  <a:pt x="4195785" y="1942907"/>
                  <a:pt x="4214760" y="1931993"/>
                </a:cubicBezTo>
                <a:cubicBezTo>
                  <a:pt x="4233736" y="1921079"/>
                  <a:pt x="4248246" y="1905328"/>
                  <a:pt x="4258292" y="1884740"/>
                </a:cubicBezTo>
                <a:cubicBezTo>
                  <a:pt x="4268338" y="1864152"/>
                  <a:pt x="4273361" y="1839224"/>
                  <a:pt x="4273361" y="1809954"/>
                </a:cubicBezTo>
                <a:lnTo>
                  <a:pt x="4273361" y="1776840"/>
                </a:lnTo>
                <a:lnTo>
                  <a:pt x="4190762" y="1776840"/>
                </a:lnTo>
                <a:lnTo>
                  <a:pt x="4190762" y="1809954"/>
                </a:lnTo>
                <a:cubicBezTo>
                  <a:pt x="4190762" y="1828061"/>
                  <a:pt x="4186855" y="1842076"/>
                  <a:pt x="4179041" y="1851998"/>
                </a:cubicBezTo>
                <a:cubicBezTo>
                  <a:pt x="4171228" y="1861920"/>
                  <a:pt x="4160004" y="1866881"/>
                  <a:pt x="4145369" y="1866881"/>
                </a:cubicBezTo>
                <a:cubicBezTo>
                  <a:pt x="4131230" y="1866881"/>
                  <a:pt x="4120192" y="1861920"/>
                  <a:pt x="4112255" y="1851998"/>
                </a:cubicBezTo>
                <a:cubicBezTo>
                  <a:pt x="4104317" y="1842076"/>
                  <a:pt x="4100348" y="1828186"/>
                  <a:pt x="4100348" y="1810326"/>
                </a:cubicBezTo>
                <a:lnTo>
                  <a:pt x="4100348" y="1534250"/>
                </a:lnTo>
                <a:cubicBezTo>
                  <a:pt x="4100348" y="1516143"/>
                  <a:pt x="4104317" y="1502128"/>
                  <a:pt x="4112255" y="1492206"/>
                </a:cubicBezTo>
                <a:cubicBezTo>
                  <a:pt x="4120192" y="1482284"/>
                  <a:pt x="4131230" y="1477323"/>
                  <a:pt x="4145369" y="1477323"/>
                </a:cubicBezTo>
                <a:cubicBezTo>
                  <a:pt x="4155291" y="1477323"/>
                  <a:pt x="4163600" y="1479618"/>
                  <a:pt x="4170298" y="1484207"/>
                </a:cubicBezTo>
                <a:cubicBezTo>
                  <a:pt x="4176995" y="1488796"/>
                  <a:pt x="4182080" y="1495307"/>
                  <a:pt x="4185553" y="1503740"/>
                </a:cubicBezTo>
                <a:cubicBezTo>
                  <a:pt x="4189025" y="1512174"/>
                  <a:pt x="4190762" y="1522344"/>
                  <a:pt x="4190762" y="1534250"/>
                </a:cubicBezTo>
                <a:lnTo>
                  <a:pt x="4190762" y="1567736"/>
                </a:lnTo>
                <a:lnTo>
                  <a:pt x="4273361" y="1567736"/>
                </a:lnTo>
                <a:lnTo>
                  <a:pt x="4273361" y="1534250"/>
                </a:lnTo>
                <a:cubicBezTo>
                  <a:pt x="4273361" y="1504981"/>
                  <a:pt x="4268338" y="1480052"/>
                  <a:pt x="4258292" y="1459464"/>
                </a:cubicBezTo>
                <a:cubicBezTo>
                  <a:pt x="4248246" y="1438876"/>
                  <a:pt x="4233736" y="1423187"/>
                  <a:pt x="4214760" y="1412397"/>
                </a:cubicBezTo>
                <a:cubicBezTo>
                  <a:pt x="4195785" y="1401607"/>
                  <a:pt x="4172654" y="1396212"/>
                  <a:pt x="4145369" y="1396212"/>
                </a:cubicBezTo>
                <a:close/>
                <a:moveTo>
                  <a:pt x="1344052" y="1396212"/>
                </a:moveTo>
                <a:cubicBezTo>
                  <a:pt x="1315527" y="1396212"/>
                  <a:pt x="1291094" y="1401297"/>
                  <a:pt x="1270754" y="1411467"/>
                </a:cubicBezTo>
                <a:cubicBezTo>
                  <a:pt x="1250414" y="1421637"/>
                  <a:pt x="1234849" y="1436520"/>
                  <a:pt x="1224059" y="1456115"/>
                </a:cubicBezTo>
                <a:cubicBezTo>
                  <a:pt x="1213269" y="1475711"/>
                  <a:pt x="1207874" y="1499523"/>
                  <a:pt x="1207874" y="1527553"/>
                </a:cubicBezTo>
                <a:lnTo>
                  <a:pt x="1207874" y="1816651"/>
                </a:lnTo>
                <a:cubicBezTo>
                  <a:pt x="1207874" y="1844433"/>
                  <a:pt x="1213269" y="1868121"/>
                  <a:pt x="1224059" y="1887717"/>
                </a:cubicBezTo>
                <a:cubicBezTo>
                  <a:pt x="1234849" y="1907313"/>
                  <a:pt x="1250414" y="1922320"/>
                  <a:pt x="1270754" y="1932737"/>
                </a:cubicBezTo>
                <a:cubicBezTo>
                  <a:pt x="1291094" y="1943156"/>
                  <a:pt x="1315527" y="1948364"/>
                  <a:pt x="1344052" y="1948364"/>
                </a:cubicBezTo>
                <a:cubicBezTo>
                  <a:pt x="1372825" y="1948364"/>
                  <a:pt x="1397382" y="1943156"/>
                  <a:pt x="1417722" y="1932737"/>
                </a:cubicBezTo>
                <a:cubicBezTo>
                  <a:pt x="1438062" y="1922320"/>
                  <a:pt x="1453627" y="1907313"/>
                  <a:pt x="1464417" y="1887717"/>
                </a:cubicBezTo>
                <a:cubicBezTo>
                  <a:pt x="1475207" y="1868121"/>
                  <a:pt x="1480602" y="1844433"/>
                  <a:pt x="1480602" y="1816651"/>
                </a:cubicBezTo>
                <a:lnTo>
                  <a:pt x="1480602" y="1527553"/>
                </a:lnTo>
                <a:cubicBezTo>
                  <a:pt x="1480602" y="1499523"/>
                  <a:pt x="1475207" y="1475711"/>
                  <a:pt x="1464417" y="1456115"/>
                </a:cubicBezTo>
                <a:cubicBezTo>
                  <a:pt x="1453627" y="1436520"/>
                  <a:pt x="1438062" y="1421637"/>
                  <a:pt x="1417722" y="1411467"/>
                </a:cubicBezTo>
                <a:cubicBezTo>
                  <a:pt x="1397382" y="1401297"/>
                  <a:pt x="1372825" y="1396212"/>
                  <a:pt x="1344052" y="1396212"/>
                </a:cubicBezTo>
                <a:close/>
                <a:moveTo>
                  <a:pt x="0" y="0"/>
                </a:moveTo>
                <a:lnTo>
                  <a:pt x="6096000" y="0"/>
                </a:lnTo>
                <a:lnTo>
                  <a:pt x="6096000" y="7305675"/>
                </a:lnTo>
                <a:lnTo>
                  <a:pt x="0" y="730567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pic>
        <p:nvPicPr>
          <p:cNvPr id="9" name="Picture 2" descr="Picture background">
            <a:extLst>
              <a:ext uri="{FF2B5EF4-FFF2-40B4-BE49-F238E27FC236}">
                <a16:creationId xmlns:a16="http://schemas.microsoft.com/office/drawing/2014/main" id="{AE5186E2-B69A-4173-BE88-F7452315A8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369" y="-5026024"/>
            <a:ext cx="3805100" cy="380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hlinkClick r:id="rId9"/>
            <a:extLst>
              <a:ext uri="{FF2B5EF4-FFF2-40B4-BE49-F238E27FC236}">
                <a16:creationId xmlns:a16="http://schemas.microsoft.com/office/drawing/2014/main" id="{47D15A90-1687-4C95-92CF-F48C28EF2F8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7670" y="-5387730"/>
            <a:ext cx="4230532" cy="4273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1412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9AE60BA7-2699-410B-B58B-4172E7738D0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65201"/>
            <a:ext cx="12415838" cy="9311879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F19A38-ED17-4A7F-AF6D-BBA90FD6A6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4" descr="Picture background">
            <a:extLst>
              <a:ext uri="{FF2B5EF4-FFF2-40B4-BE49-F238E27FC236}">
                <a16:creationId xmlns:a16="http://schemas.microsoft.com/office/drawing/2014/main" id="{ED9F5007-50FC-4518-8A57-D9F2DDBF855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5278" b="82917" l="38125" r="62813">
                        <a14:foregroundMark x1="60234" y1="50000" x2="60781" y2="47361"/>
                        <a14:foregroundMark x1="60938" y1="47222" x2="60703" y2="46111"/>
                        <a14:foregroundMark x1="44531" y1="27361" x2="49688" y2="29306"/>
                        <a14:foregroundMark x1="49688" y1="29306" x2="55078" y2="27083"/>
                        <a14:foregroundMark x1="55078" y1="27083" x2="53594" y2="15556"/>
                        <a14:foregroundMark x1="53594" y1="15556" x2="47578" y2="15278"/>
                        <a14:foregroundMark x1="47578" y1="15278" x2="45391" y2="21528"/>
                        <a14:foregroundMark x1="45391" y1="21528" x2="45391" y2="21528"/>
                        <a14:foregroundMark x1="37813" y1="56250" x2="38906" y2="72778"/>
                        <a14:foregroundMark x1="38906" y1="72778" x2="38125" y2="81250"/>
                        <a14:foregroundMark x1="62109" y1="55972" x2="61406" y2="80556"/>
                        <a14:foregroundMark x1="61406" y1="80556" x2="61484" y2="80694"/>
                        <a14:foregroundMark x1="62734" y1="55417" x2="62813" y2="80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016" t="10834" r="35703" b="9028"/>
          <a:stretch/>
        </p:blipFill>
        <p:spPr bwMode="auto">
          <a:xfrm>
            <a:off x="276224" y="8644334"/>
            <a:ext cx="3507479" cy="5590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Picture background">
            <a:extLst>
              <a:ext uri="{FF2B5EF4-FFF2-40B4-BE49-F238E27FC236}">
                <a16:creationId xmlns:a16="http://schemas.microsoft.com/office/drawing/2014/main" id="{E50920BE-51A5-4C17-90C5-E95DCE18975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8542" b="85542" l="9528" r="82833">
                        <a14:foregroundMark x1="11750" y1="42083" x2="17694" y2="44292"/>
                        <a14:foregroundMark x1="9528" y1="47208" x2="14139" y2="43667"/>
                        <a14:foregroundMark x1="14139" y1="43667" x2="16472" y2="43750"/>
                        <a14:foregroundMark x1="11111" y1="41250" x2="14722" y2="39583"/>
                        <a14:foregroundMark x1="51389" y1="21792" x2="60083" y2="18583"/>
                        <a14:foregroundMark x1="60083" y1="18583" x2="61028" y2="22625"/>
                        <a14:foregroundMark x1="78611" y1="29875" x2="81667" y2="38125"/>
                        <a14:foregroundMark x1="81667" y1="38125" x2="79944" y2="47667"/>
                        <a14:foregroundMark x1="79944" y1="47667" x2="78972" y2="39875"/>
                        <a14:foregroundMark x1="78972" y1="39875" x2="80361" y2="33208"/>
                        <a14:foregroundMark x1="82778" y1="47083" x2="82861" y2="48750"/>
                        <a14:foregroundMark x1="64917" y1="81667" x2="73139" y2="88375"/>
                        <a14:foregroundMark x1="73139" y1="88375" x2="79694" y2="85542"/>
                        <a14:foregroundMark x1="79694" y1="85542" x2="69806" y2="82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00" t="13750" r="14815" b="9931"/>
          <a:stretch/>
        </p:blipFill>
        <p:spPr bwMode="auto">
          <a:xfrm flipH="1">
            <a:off x="276224" y="-4483896"/>
            <a:ext cx="4886326" cy="3224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олилиния: фигура 5">
            <a:extLst>
              <a:ext uri="{FF2B5EF4-FFF2-40B4-BE49-F238E27FC236}">
                <a16:creationId xmlns:a16="http://schemas.microsoft.com/office/drawing/2014/main" id="{4597ED1C-6032-445D-ABF0-BDDEA23D0D45}"/>
              </a:ext>
            </a:extLst>
          </p:cNvPr>
          <p:cNvSpPr/>
          <p:nvPr/>
        </p:nvSpPr>
        <p:spPr>
          <a:xfrm>
            <a:off x="0" y="-223838"/>
            <a:ext cx="5429250" cy="7305675"/>
          </a:xfrm>
          <a:custGeom>
            <a:avLst/>
            <a:gdLst/>
            <a:ahLst/>
            <a:cxnLst/>
            <a:rect l="l" t="t" r="r" b="b"/>
            <a:pathLst>
              <a:path w="6096000" h="7305675">
                <a:moveTo>
                  <a:pt x="3794432" y="5358165"/>
                </a:moveTo>
                <a:lnTo>
                  <a:pt x="3843918" y="5358165"/>
                </a:lnTo>
                <a:cubicBezTo>
                  <a:pt x="3858305" y="5358165"/>
                  <a:pt x="3869529" y="5362816"/>
                  <a:pt x="3877590" y="5372118"/>
                </a:cubicBezTo>
                <a:cubicBezTo>
                  <a:pt x="3885652" y="5381420"/>
                  <a:pt x="3889682" y="5394628"/>
                  <a:pt x="3889682" y="5411743"/>
                </a:cubicBezTo>
                <a:lnTo>
                  <a:pt x="3889682" y="5483181"/>
                </a:lnTo>
                <a:cubicBezTo>
                  <a:pt x="3889682" y="5495831"/>
                  <a:pt x="3885962" y="5505691"/>
                  <a:pt x="3878520" y="5512761"/>
                </a:cubicBezTo>
                <a:cubicBezTo>
                  <a:pt x="3871079" y="5519830"/>
                  <a:pt x="3860413" y="5523365"/>
                  <a:pt x="3846522" y="5523365"/>
                </a:cubicBezTo>
                <a:lnTo>
                  <a:pt x="3794432" y="5523365"/>
                </a:lnTo>
                <a:close/>
                <a:moveTo>
                  <a:pt x="1384607" y="5358165"/>
                </a:moveTo>
                <a:lnTo>
                  <a:pt x="1434093" y="5358165"/>
                </a:lnTo>
                <a:cubicBezTo>
                  <a:pt x="1448479" y="5358165"/>
                  <a:pt x="1459704" y="5362816"/>
                  <a:pt x="1467765" y="5372118"/>
                </a:cubicBezTo>
                <a:cubicBezTo>
                  <a:pt x="1475827" y="5381420"/>
                  <a:pt x="1479857" y="5394628"/>
                  <a:pt x="1479857" y="5411743"/>
                </a:cubicBezTo>
                <a:lnTo>
                  <a:pt x="1479857" y="5483181"/>
                </a:lnTo>
                <a:cubicBezTo>
                  <a:pt x="1479857" y="5495831"/>
                  <a:pt x="1476137" y="5505691"/>
                  <a:pt x="1468695" y="5512761"/>
                </a:cubicBezTo>
                <a:cubicBezTo>
                  <a:pt x="1461254" y="5519830"/>
                  <a:pt x="1450588" y="5523365"/>
                  <a:pt x="1436697" y="5523365"/>
                </a:cubicBezTo>
                <a:lnTo>
                  <a:pt x="1384607" y="5523365"/>
                </a:lnTo>
                <a:close/>
                <a:moveTo>
                  <a:pt x="2028438" y="5137155"/>
                </a:moveTo>
                <a:lnTo>
                  <a:pt x="2103968" y="5137155"/>
                </a:lnTo>
                <a:lnTo>
                  <a:pt x="2103968" y="5522620"/>
                </a:lnTo>
                <a:lnTo>
                  <a:pt x="2005176" y="5522620"/>
                </a:lnTo>
                <a:lnTo>
                  <a:pt x="2009427" y="5514865"/>
                </a:lnTo>
                <a:cubicBezTo>
                  <a:pt x="2012024" y="5509245"/>
                  <a:pt x="2014330" y="5503273"/>
                  <a:pt x="2016346" y="5496948"/>
                </a:cubicBezTo>
                <a:cubicBezTo>
                  <a:pt x="2024407" y="5471647"/>
                  <a:pt x="2028438" y="5442005"/>
                  <a:pt x="2028438" y="5408023"/>
                </a:cubicBezTo>
                <a:close/>
                <a:moveTo>
                  <a:pt x="3368412" y="5136783"/>
                </a:moveTo>
                <a:lnTo>
                  <a:pt x="3410084" y="5136783"/>
                </a:lnTo>
                <a:lnTo>
                  <a:pt x="3410084" y="5308680"/>
                </a:lnTo>
                <a:lnTo>
                  <a:pt x="3368412" y="5308680"/>
                </a:lnTo>
                <a:cubicBezTo>
                  <a:pt x="3349808" y="5308680"/>
                  <a:pt x="3335297" y="5303347"/>
                  <a:pt x="3324880" y="5292681"/>
                </a:cubicBezTo>
                <a:cubicBezTo>
                  <a:pt x="3314462" y="5282015"/>
                  <a:pt x="3309253" y="5267008"/>
                  <a:pt x="3309253" y="5247660"/>
                </a:cubicBezTo>
                <a:lnTo>
                  <a:pt x="3309253" y="5199291"/>
                </a:lnTo>
                <a:cubicBezTo>
                  <a:pt x="3309253" y="5179199"/>
                  <a:pt x="3314462" y="5163758"/>
                  <a:pt x="3324880" y="5152968"/>
                </a:cubicBezTo>
                <a:cubicBezTo>
                  <a:pt x="3335297" y="5142178"/>
                  <a:pt x="3349808" y="5136783"/>
                  <a:pt x="3368412" y="5136783"/>
                </a:cubicBezTo>
                <a:close/>
                <a:moveTo>
                  <a:pt x="3794432" y="5136039"/>
                </a:moveTo>
                <a:lnTo>
                  <a:pt x="3843546" y="5136039"/>
                </a:lnTo>
                <a:cubicBezTo>
                  <a:pt x="3855948" y="5136039"/>
                  <a:pt x="3865746" y="5139512"/>
                  <a:pt x="3872939" y="5146457"/>
                </a:cubicBezTo>
                <a:cubicBezTo>
                  <a:pt x="3880133" y="5153403"/>
                  <a:pt x="3883729" y="5163200"/>
                  <a:pt x="3883729" y="5175851"/>
                </a:cubicBezTo>
                <a:lnTo>
                  <a:pt x="3883729" y="5232405"/>
                </a:lnTo>
                <a:cubicBezTo>
                  <a:pt x="3883729" y="5248281"/>
                  <a:pt x="3880133" y="5260497"/>
                  <a:pt x="3872939" y="5269054"/>
                </a:cubicBezTo>
                <a:cubicBezTo>
                  <a:pt x="3865746" y="5277612"/>
                  <a:pt x="3855700" y="5281891"/>
                  <a:pt x="3842801" y="5281891"/>
                </a:cubicBezTo>
                <a:lnTo>
                  <a:pt x="3794432" y="5281891"/>
                </a:lnTo>
                <a:close/>
                <a:moveTo>
                  <a:pt x="1384607" y="5136039"/>
                </a:moveTo>
                <a:lnTo>
                  <a:pt x="1433721" y="5136039"/>
                </a:lnTo>
                <a:cubicBezTo>
                  <a:pt x="1446123" y="5136039"/>
                  <a:pt x="1455921" y="5139512"/>
                  <a:pt x="1463114" y="5146457"/>
                </a:cubicBezTo>
                <a:cubicBezTo>
                  <a:pt x="1470308" y="5153403"/>
                  <a:pt x="1473904" y="5163200"/>
                  <a:pt x="1473904" y="5175851"/>
                </a:cubicBezTo>
                <a:lnTo>
                  <a:pt x="1473904" y="5232405"/>
                </a:lnTo>
                <a:cubicBezTo>
                  <a:pt x="1473904" y="5248281"/>
                  <a:pt x="1470308" y="5260497"/>
                  <a:pt x="1463114" y="5269054"/>
                </a:cubicBezTo>
                <a:cubicBezTo>
                  <a:pt x="1455921" y="5277612"/>
                  <a:pt x="1445875" y="5281891"/>
                  <a:pt x="1432977" y="5281891"/>
                </a:cubicBezTo>
                <a:lnTo>
                  <a:pt x="1384607" y="5281891"/>
                </a:lnTo>
                <a:close/>
                <a:moveTo>
                  <a:pt x="1096402" y="5134179"/>
                </a:moveTo>
                <a:cubicBezTo>
                  <a:pt x="1113765" y="5133931"/>
                  <a:pt x="1127221" y="5138706"/>
                  <a:pt x="1136771" y="5148504"/>
                </a:cubicBezTo>
                <a:cubicBezTo>
                  <a:pt x="1146321" y="5158302"/>
                  <a:pt x="1150972" y="5172006"/>
                  <a:pt x="1150724" y="5189617"/>
                </a:cubicBezTo>
                <a:lnTo>
                  <a:pt x="1150724" y="5469414"/>
                </a:lnTo>
                <a:cubicBezTo>
                  <a:pt x="1150972" y="5487274"/>
                  <a:pt x="1146321" y="5501040"/>
                  <a:pt x="1136771" y="5510714"/>
                </a:cubicBezTo>
                <a:cubicBezTo>
                  <a:pt x="1127221" y="5520388"/>
                  <a:pt x="1113765" y="5525349"/>
                  <a:pt x="1096402" y="5525597"/>
                </a:cubicBezTo>
                <a:cubicBezTo>
                  <a:pt x="1079286" y="5525349"/>
                  <a:pt x="1065954" y="5520388"/>
                  <a:pt x="1056404" y="5510714"/>
                </a:cubicBezTo>
                <a:cubicBezTo>
                  <a:pt x="1046854" y="5501040"/>
                  <a:pt x="1042203" y="5487274"/>
                  <a:pt x="1042451" y="5469414"/>
                </a:cubicBezTo>
                <a:lnTo>
                  <a:pt x="1042451" y="5189617"/>
                </a:lnTo>
                <a:cubicBezTo>
                  <a:pt x="1042203" y="5172006"/>
                  <a:pt x="1046854" y="5158363"/>
                  <a:pt x="1056404" y="5148690"/>
                </a:cubicBezTo>
                <a:cubicBezTo>
                  <a:pt x="1065954" y="5139016"/>
                  <a:pt x="1079286" y="5134179"/>
                  <a:pt x="1096402" y="5134179"/>
                </a:cubicBezTo>
                <a:close/>
                <a:moveTo>
                  <a:pt x="4789274" y="5059393"/>
                </a:moveTo>
                <a:lnTo>
                  <a:pt x="4789274" y="5600011"/>
                </a:lnTo>
                <a:lnTo>
                  <a:pt x="4855875" y="5600011"/>
                </a:lnTo>
                <a:lnTo>
                  <a:pt x="4982751" y="5251799"/>
                </a:lnTo>
                <a:lnTo>
                  <a:pt x="4982751" y="5600011"/>
                </a:lnTo>
                <a:lnTo>
                  <a:pt x="5059025" y="5600011"/>
                </a:lnTo>
                <a:lnTo>
                  <a:pt x="5059025" y="5059393"/>
                </a:lnTo>
                <a:lnTo>
                  <a:pt x="4993169" y="5059393"/>
                </a:lnTo>
                <a:lnTo>
                  <a:pt x="4865176" y="5410238"/>
                </a:lnTo>
                <a:lnTo>
                  <a:pt x="4865176" y="5059393"/>
                </a:lnTo>
                <a:close/>
                <a:moveTo>
                  <a:pt x="4503524" y="5059393"/>
                </a:moveTo>
                <a:lnTo>
                  <a:pt x="4503152" y="5600383"/>
                </a:lnTo>
                <a:lnTo>
                  <a:pt x="4542219" y="5600383"/>
                </a:lnTo>
                <a:lnTo>
                  <a:pt x="4585007" y="5600383"/>
                </a:lnTo>
                <a:lnTo>
                  <a:pt x="4739789" y="5600383"/>
                </a:lnTo>
                <a:lnTo>
                  <a:pt x="4739789" y="5521876"/>
                </a:lnTo>
                <a:lnTo>
                  <a:pt x="4585007" y="5521876"/>
                </a:lnTo>
                <a:lnTo>
                  <a:pt x="4585007" y="5370816"/>
                </a:lnTo>
                <a:lnTo>
                  <a:pt x="4721185" y="5370816"/>
                </a:lnTo>
                <a:lnTo>
                  <a:pt x="4721185" y="5292681"/>
                </a:lnTo>
                <a:lnTo>
                  <a:pt x="4585007" y="5292398"/>
                </a:lnTo>
                <a:lnTo>
                  <a:pt x="4585007" y="5137900"/>
                </a:lnTo>
                <a:lnTo>
                  <a:pt x="4739789" y="5137900"/>
                </a:lnTo>
                <a:lnTo>
                  <a:pt x="4739789" y="5059393"/>
                </a:lnTo>
                <a:lnTo>
                  <a:pt x="4585007" y="5059393"/>
                </a:lnTo>
                <a:lnTo>
                  <a:pt x="4542219" y="5059393"/>
                </a:lnTo>
                <a:close/>
                <a:moveTo>
                  <a:pt x="4179674" y="5059393"/>
                </a:moveTo>
                <a:lnTo>
                  <a:pt x="4179302" y="5600383"/>
                </a:lnTo>
                <a:lnTo>
                  <a:pt x="4261157" y="5600383"/>
                </a:lnTo>
                <a:lnTo>
                  <a:pt x="4261157" y="5372304"/>
                </a:lnTo>
                <a:lnTo>
                  <a:pt x="4351355" y="5372304"/>
                </a:lnTo>
                <a:lnTo>
                  <a:pt x="4351198" y="5600383"/>
                </a:lnTo>
                <a:lnTo>
                  <a:pt x="4433054" y="5600383"/>
                </a:lnTo>
                <a:lnTo>
                  <a:pt x="4433054" y="5059393"/>
                </a:lnTo>
                <a:lnTo>
                  <a:pt x="4351570" y="5059393"/>
                </a:lnTo>
                <a:lnTo>
                  <a:pt x="4351408" y="5295285"/>
                </a:lnTo>
                <a:lnTo>
                  <a:pt x="4261157" y="5295285"/>
                </a:lnTo>
                <a:lnTo>
                  <a:pt x="4261157" y="5059393"/>
                </a:lnTo>
                <a:close/>
                <a:moveTo>
                  <a:pt x="3712949" y="5059393"/>
                </a:moveTo>
                <a:lnTo>
                  <a:pt x="3712949" y="5600383"/>
                </a:lnTo>
                <a:lnTo>
                  <a:pt x="3761690" y="5600383"/>
                </a:lnTo>
                <a:lnTo>
                  <a:pt x="3794432" y="5600383"/>
                </a:lnTo>
                <a:lnTo>
                  <a:pt x="3856568" y="5600383"/>
                </a:lnTo>
                <a:cubicBezTo>
                  <a:pt x="3893279" y="5600383"/>
                  <a:pt x="3921618" y="5590585"/>
                  <a:pt x="3941586" y="5570990"/>
                </a:cubicBezTo>
                <a:cubicBezTo>
                  <a:pt x="3961554" y="5551394"/>
                  <a:pt x="3971538" y="5523861"/>
                  <a:pt x="3971538" y="5488390"/>
                </a:cubicBezTo>
                <a:lnTo>
                  <a:pt x="3971538" y="5415836"/>
                </a:lnTo>
                <a:cubicBezTo>
                  <a:pt x="3971538" y="5388799"/>
                  <a:pt x="3964468" y="5366909"/>
                  <a:pt x="3950330" y="5350166"/>
                </a:cubicBezTo>
                <a:cubicBezTo>
                  <a:pt x="3936191" y="5333423"/>
                  <a:pt x="3916223" y="5323191"/>
                  <a:pt x="3890426" y="5319470"/>
                </a:cubicBezTo>
                <a:cubicBezTo>
                  <a:pt x="3913991" y="5315005"/>
                  <a:pt x="3932222" y="5304711"/>
                  <a:pt x="3945121" y="5288588"/>
                </a:cubicBezTo>
                <a:cubicBezTo>
                  <a:pt x="3958019" y="5272465"/>
                  <a:pt x="3964468" y="5251877"/>
                  <a:pt x="3964468" y="5226824"/>
                </a:cubicBezTo>
                <a:lnTo>
                  <a:pt x="3964468" y="5169154"/>
                </a:lnTo>
                <a:cubicBezTo>
                  <a:pt x="3964468" y="5134179"/>
                  <a:pt x="3954299" y="5107142"/>
                  <a:pt x="3933959" y="5088042"/>
                </a:cubicBezTo>
                <a:cubicBezTo>
                  <a:pt x="3913619" y="5068943"/>
                  <a:pt x="3884845" y="5059393"/>
                  <a:pt x="3847638" y="5059393"/>
                </a:cubicBezTo>
                <a:lnTo>
                  <a:pt x="3794432" y="5059393"/>
                </a:lnTo>
                <a:lnTo>
                  <a:pt x="3761690" y="5059393"/>
                </a:lnTo>
                <a:close/>
                <a:moveTo>
                  <a:pt x="2893799" y="5059393"/>
                </a:moveTo>
                <a:lnTo>
                  <a:pt x="2893799" y="5600011"/>
                </a:lnTo>
                <a:lnTo>
                  <a:pt x="2960399" y="5600011"/>
                </a:lnTo>
                <a:lnTo>
                  <a:pt x="3087275" y="5251799"/>
                </a:lnTo>
                <a:lnTo>
                  <a:pt x="3087275" y="5600011"/>
                </a:lnTo>
                <a:lnTo>
                  <a:pt x="3163550" y="5600011"/>
                </a:lnTo>
                <a:lnTo>
                  <a:pt x="3163550" y="5059393"/>
                </a:lnTo>
                <a:lnTo>
                  <a:pt x="3097693" y="5059393"/>
                </a:lnTo>
                <a:lnTo>
                  <a:pt x="2969701" y="5410238"/>
                </a:lnTo>
                <a:lnTo>
                  <a:pt x="2969701" y="5059393"/>
                </a:lnTo>
                <a:close/>
                <a:moveTo>
                  <a:pt x="2569949" y="5059393"/>
                </a:moveTo>
                <a:lnTo>
                  <a:pt x="2569577" y="5600383"/>
                </a:lnTo>
                <a:lnTo>
                  <a:pt x="2651432" y="5600383"/>
                </a:lnTo>
                <a:lnTo>
                  <a:pt x="2651432" y="5372304"/>
                </a:lnTo>
                <a:lnTo>
                  <a:pt x="2741630" y="5372304"/>
                </a:lnTo>
                <a:lnTo>
                  <a:pt x="2741474" y="5600383"/>
                </a:lnTo>
                <a:lnTo>
                  <a:pt x="2823329" y="5600383"/>
                </a:lnTo>
                <a:lnTo>
                  <a:pt x="2823329" y="5059393"/>
                </a:lnTo>
                <a:lnTo>
                  <a:pt x="2741845" y="5059393"/>
                </a:lnTo>
                <a:lnTo>
                  <a:pt x="2741683" y="5295285"/>
                </a:lnTo>
                <a:lnTo>
                  <a:pt x="2651432" y="5295285"/>
                </a:lnTo>
                <a:lnTo>
                  <a:pt x="2651432" y="5059393"/>
                </a:lnTo>
                <a:close/>
                <a:moveTo>
                  <a:pt x="2284199" y="5059393"/>
                </a:moveTo>
                <a:lnTo>
                  <a:pt x="2283827" y="5600383"/>
                </a:lnTo>
                <a:lnTo>
                  <a:pt x="2322894" y="5600383"/>
                </a:lnTo>
                <a:lnTo>
                  <a:pt x="2365682" y="5600383"/>
                </a:lnTo>
                <a:lnTo>
                  <a:pt x="2520464" y="5600383"/>
                </a:lnTo>
                <a:lnTo>
                  <a:pt x="2520464" y="5521876"/>
                </a:lnTo>
                <a:lnTo>
                  <a:pt x="2365682" y="5521876"/>
                </a:lnTo>
                <a:lnTo>
                  <a:pt x="2365682" y="5370816"/>
                </a:lnTo>
                <a:lnTo>
                  <a:pt x="2501860" y="5370816"/>
                </a:lnTo>
                <a:lnTo>
                  <a:pt x="2501860" y="5292681"/>
                </a:lnTo>
                <a:lnTo>
                  <a:pt x="2365682" y="5292398"/>
                </a:lnTo>
                <a:lnTo>
                  <a:pt x="2365682" y="5137900"/>
                </a:lnTo>
                <a:lnTo>
                  <a:pt x="2520464" y="5137900"/>
                </a:lnTo>
                <a:lnTo>
                  <a:pt x="2520464" y="5059393"/>
                </a:lnTo>
                <a:lnTo>
                  <a:pt x="2365682" y="5059393"/>
                </a:lnTo>
                <a:lnTo>
                  <a:pt x="2322894" y="5059393"/>
                </a:lnTo>
                <a:close/>
                <a:moveTo>
                  <a:pt x="1950675" y="5059393"/>
                </a:moveTo>
                <a:lnTo>
                  <a:pt x="1951047" y="5416580"/>
                </a:lnTo>
                <a:cubicBezTo>
                  <a:pt x="1951047" y="5450811"/>
                  <a:pt x="1946893" y="5477042"/>
                  <a:pt x="1938583" y="5495273"/>
                </a:cubicBezTo>
                <a:cubicBezTo>
                  <a:pt x="1930273" y="5513505"/>
                  <a:pt x="1918305" y="5522620"/>
                  <a:pt x="1902678" y="5522620"/>
                </a:cubicBezTo>
                <a:lnTo>
                  <a:pt x="1894120" y="5522620"/>
                </a:lnTo>
                <a:lnTo>
                  <a:pt x="1883702" y="5522620"/>
                </a:lnTo>
                <a:lnTo>
                  <a:pt x="1883702" y="5600383"/>
                </a:lnTo>
                <a:lnTo>
                  <a:pt x="1883702" y="5704935"/>
                </a:lnTo>
                <a:lnTo>
                  <a:pt x="1961465" y="5704935"/>
                </a:lnTo>
                <a:lnTo>
                  <a:pt x="1961465" y="5600383"/>
                </a:lnTo>
                <a:lnTo>
                  <a:pt x="2103968" y="5600383"/>
                </a:lnTo>
                <a:lnTo>
                  <a:pt x="2156430" y="5600383"/>
                </a:lnTo>
                <a:lnTo>
                  <a:pt x="2156430" y="5704935"/>
                </a:lnTo>
                <a:lnTo>
                  <a:pt x="2234193" y="5704935"/>
                </a:lnTo>
                <a:lnTo>
                  <a:pt x="2234193" y="5522620"/>
                </a:lnTo>
                <a:lnTo>
                  <a:pt x="2198102" y="5522620"/>
                </a:lnTo>
                <a:lnTo>
                  <a:pt x="2185451" y="5522620"/>
                </a:lnTo>
                <a:lnTo>
                  <a:pt x="2185451" y="5059393"/>
                </a:lnTo>
                <a:lnTo>
                  <a:pt x="2139687" y="5059393"/>
                </a:lnTo>
                <a:lnTo>
                  <a:pt x="2103968" y="5059393"/>
                </a:lnTo>
                <a:lnTo>
                  <a:pt x="2028438" y="5059393"/>
                </a:lnTo>
                <a:lnTo>
                  <a:pt x="2007974" y="5059393"/>
                </a:lnTo>
                <a:close/>
                <a:moveTo>
                  <a:pt x="1626974" y="5059393"/>
                </a:moveTo>
                <a:lnTo>
                  <a:pt x="1626602" y="5600383"/>
                </a:lnTo>
                <a:lnTo>
                  <a:pt x="1665669" y="5600383"/>
                </a:lnTo>
                <a:lnTo>
                  <a:pt x="1708457" y="5600383"/>
                </a:lnTo>
                <a:lnTo>
                  <a:pt x="1863239" y="5600383"/>
                </a:lnTo>
                <a:lnTo>
                  <a:pt x="1863239" y="5521876"/>
                </a:lnTo>
                <a:lnTo>
                  <a:pt x="1708457" y="5521876"/>
                </a:lnTo>
                <a:lnTo>
                  <a:pt x="1708457" y="5370816"/>
                </a:lnTo>
                <a:lnTo>
                  <a:pt x="1844635" y="5370816"/>
                </a:lnTo>
                <a:lnTo>
                  <a:pt x="1844635" y="5292681"/>
                </a:lnTo>
                <a:lnTo>
                  <a:pt x="1708457" y="5292398"/>
                </a:lnTo>
                <a:lnTo>
                  <a:pt x="1708457" y="5137900"/>
                </a:lnTo>
                <a:lnTo>
                  <a:pt x="1863239" y="5137900"/>
                </a:lnTo>
                <a:lnTo>
                  <a:pt x="1863239" y="5059393"/>
                </a:lnTo>
                <a:lnTo>
                  <a:pt x="1708457" y="5059393"/>
                </a:lnTo>
                <a:lnTo>
                  <a:pt x="1665669" y="5059393"/>
                </a:lnTo>
                <a:close/>
                <a:moveTo>
                  <a:pt x="1303124" y="5059393"/>
                </a:moveTo>
                <a:lnTo>
                  <a:pt x="1303124" y="5600383"/>
                </a:lnTo>
                <a:lnTo>
                  <a:pt x="1351865" y="5600383"/>
                </a:lnTo>
                <a:lnTo>
                  <a:pt x="1384607" y="5600383"/>
                </a:lnTo>
                <a:lnTo>
                  <a:pt x="1446743" y="5600383"/>
                </a:lnTo>
                <a:cubicBezTo>
                  <a:pt x="1483454" y="5600383"/>
                  <a:pt x="1511793" y="5590585"/>
                  <a:pt x="1531761" y="5570990"/>
                </a:cubicBezTo>
                <a:cubicBezTo>
                  <a:pt x="1551729" y="5551394"/>
                  <a:pt x="1561713" y="5523861"/>
                  <a:pt x="1561713" y="5488390"/>
                </a:cubicBezTo>
                <a:lnTo>
                  <a:pt x="1561713" y="5415836"/>
                </a:lnTo>
                <a:cubicBezTo>
                  <a:pt x="1561713" y="5388799"/>
                  <a:pt x="1554644" y="5366909"/>
                  <a:pt x="1540505" y="5350166"/>
                </a:cubicBezTo>
                <a:cubicBezTo>
                  <a:pt x="1526366" y="5333423"/>
                  <a:pt x="1506398" y="5323191"/>
                  <a:pt x="1480602" y="5319470"/>
                </a:cubicBezTo>
                <a:cubicBezTo>
                  <a:pt x="1504166" y="5315005"/>
                  <a:pt x="1522397" y="5304711"/>
                  <a:pt x="1535296" y="5288588"/>
                </a:cubicBezTo>
                <a:cubicBezTo>
                  <a:pt x="1548194" y="5272465"/>
                  <a:pt x="1554644" y="5251877"/>
                  <a:pt x="1554644" y="5226824"/>
                </a:cubicBezTo>
                <a:lnTo>
                  <a:pt x="1554644" y="5169154"/>
                </a:lnTo>
                <a:cubicBezTo>
                  <a:pt x="1554644" y="5134179"/>
                  <a:pt x="1544474" y="5107142"/>
                  <a:pt x="1524134" y="5088042"/>
                </a:cubicBezTo>
                <a:cubicBezTo>
                  <a:pt x="1503794" y="5068943"/>
                  <a:pt x="1475020" y="5059393"/>
                  <a:pt x="1437813" y="5059393"/>
                </a:cubicBezTo>
                <a:lnTo>
                  <a:pt x="1384607" y="5059393"/>
                </a:lnTo>
                <a:lnTo>
                  <a:pt x="1351865" y="5059393"/>
                </a:lnTo>
                <a:close/>
                <a:moveTo>
                  <a:pt x="636374" y="5059393"/>
                </a:moveTo>
                <a:lnTo>
                  <a:pt x="636002" y="5600383"/>
                </a:lnTo>
                <a:lnTo>
                  <a:pt x="717857" y="5600383"/>
                </a:lnTo>
                <a:lnTo>
                  <a:pt x="717857" y="5137081"/>
                </a:lnTo>
                <a:lnTo>
                  <a:pt x="808217" y="5136883"/>
                </a:lnTo>
                <a:lnTo>
                  <a:pt x="807898" y="5600383"/>
                </a:lnTo>
                <a:lnTo>
                  <a:pt x="889754" y="5600383"/>
                </a:lnTo>
                <a:lnTo>
                  <a:pt x="889754" y="5059393"/>
                </a:lnTo>
                <a:lnTo>
                  <a:pt x="853663" y="5059393"/>
                </a:lnTo>
                <a:lnTo>
                  <a:pt x="808270" y="5059393"/>
                </a:lnTo>
                <a:lnTo>
                  <a:pt x="717857" y="5059393"/>
                </a:lnTo>
                <a:lnTo>
                  <a:pt x="683999" y="5059393"/>
                </a:lnTo>
                <a:close/>
                <a:moveTo>
                  <a:pt x="3364691" y="5059021"/>
                </a:moveTo>
                <a:cubicBezTo>
                  <a:pt x="3335670" y="5059021"/>
                  <a:pt x="3310927" y="5063734"/>
                  <a:pt x="3290463" y="5073159"/>
                </a:cubicBezTo>
                <a:cubicBezTo>
                  <a:pt x="3269999" y="5082585"/>
                  <a:pt x="3254372" y="5096538"/>
                  <a:pt x="3243582" y="5115017"/>
                </a:cubicBezTo>
                <a:cubicBezTo>
                  <a:pt x="3232792" y="5133497"/>
                  <a:pt x="3227397" y="5155635"/>
                  <a:pt x="3227397" y="5181432"/>
                </a:cubicBezTo>
                <a:lnTo>
                  <a:pt x="3227397" y="5258078"/>
                </a:lnTo>
                <a:cubicBezTo>
                  <a:pt x="3227397" y="5285116"/>
                  <a:pt x="3232792" y="5308246"/>
                  <a:pt x="3243582" y="5327469"/>
                </a:cubicBezTo>
                <a:cubicBezTo>
                  <a:pt x="3254372" y="5346693"/>
                  <a:pt x="3269999" y="5361328"/>
                  <a:pt x="3290463" y="5371374"/>
                </a:cubicBezTo>
                <a:lnTo>
                  <a:pt x="3301551" y="5375900"/>
                </a:lnTo>
                <a:lnTo>
                  <a:pt x="3227397" y="5600383"/>
                </a:lnTo>
                <a:lnTo>
                  <a:pt x="3317066" y="5600383"/>
                </a:lnTo>
                <a:lnTo>
                  <a:pt x="3379523" y="5386443"/>
                </a:lnTo>
                <a:lnTo>
                  <a:pt x="3410084" y="5386443"/>
                </a:lnTo>
                <a:lnTo>
                  <a:pt x="3410084" y="5600383"/>
                </a:lnTo>
                <a:lnTo>
                  <a:pt x="3491939" y="5600383"/>
                </a:lnTo>
                <a:lnTo>
                  <a:pt x="3491939" y="5059021"/>
                </a:lnTo>
                <a:lnTo>
                  <a:pt x="3448779" y="5059021"/>
                </a:lnTo>
                <a:lnTo>
                  <a:pt x="3410084" y="5059021"/>
                </a:lnTo>
                <a:close/>
                <a:moveTo>
                  <a:pt x="1096402" y="5053812"/>
                </a:moveTo>
                <a:cubicBezTo>
                  <a:pt x="1067876" y="5053812"/>
                  <a:pt x="1043444" y="5058897"/>
                  <a:pt x="1023104" y="5069067"/>
                </a:cubicBezTo>
                <a:cubicBezTo>
                  <a:pt x="1002764" y="5079237"/>
                  <a:pt x="987199" y="5094119"/>
                  <a:pt x="976409" y="5113715"/>
                </a:cubicBezTo>
                <a:cubicBezTo>
                  <a:pt x="965619" y="5133311"/>
                  <a:pt x="960224" y="5157123"/>
                  <a:pt x="960224" y="5185153"/>
                </a:cubicBezTo>
                <a:lnTo>
                  <a:pt x="960224" y="5474251"/>
                </a:lnTo>
                <a:cubicBezTo>
                  <a:pt x="960224" y="5502033"/>
                  <a:pt x="965619" y="5525721"/>
                  <a:pt x="976409" y="5545317"/>
                </a:cubicBezTo>
                <a:cubicBezTo>
                  <a:pt x="987199" y="5564913"/>
                  <a:pt x="1002764" y="5579919"/>
                  <a:pt x="1023104" y="5590337"/>
                </a:cubicBezTo>
                <a:cubicBezTo>
                  <a:pt x="1043444" y="5600755"/>
                  <a:pt x="1067876" y="5605964"/>
                  <a:pt x="1096402" y="5605964"/>
                </a:cubicBezTo>
                <a:cubicBezTo>
                  <a:pt x="1125175" y="5605964"/>
                  <a:pt x="1149732" y="5600755"/>
                  <a:pt x="1170072" y="5590337"/>
                </a:cubicBezTo>
                <a:cubicBezTo>
                  <a:pt x="1190411" y="5579919"/>
                  <a:pt x="1205976" y="5564913"/>
                  <a:pt x="1216767" y="5545317"/>
                </a:cubicBezTo>
                <a:cubicBezTo>
                  <a:pt x="1227556" y="5525721"/>
                  <a:pt x="1232951" y="5502033"/>
                  <a:pt x="1232951" y="5474251"/>
                </a:cubicBezTo>
                <a:lnTo>
                  <a:pt x="1232951" y="5185153"/>
                </a:lnTo>
                <a:cubicBezTo>
                  <a:pt x="1232951" y="5157123"/>
                  <a:pt x="1227556" y="5133311"/>
                  <a:pt x="1216767" y="5113715"/>
                </a:cubicBezTo>
                <a:cubicBezTo>
                  <a:pt x="1205976" y="5094119"/>
                  <a:pt x="1190411" y="5079237"/>
                  <a:pt x="1170072" y="5069067"/>
                </a:cubicBezTo>
                <a:cubicBezTo>
                  <a:pt x="1149732" y="5058897"/>
                  <a:pt x="1125175" y="5053812"/>
                  <a:pt x="1096402" y="5053812"/>
                </a:cubicBezTo>
                <a:close/>
                <a:moveTo>
                  <a:pt x="4824621" y="4907216"/>
                </a:moveTo>
                <a:cubicBezTo>
                  <a:pt x="4824621" y="4943183"/>
                  <a:pt x="4833178" y="4971088"/>
                  <a:pt x="4850294" y="4990932"/>
                </a:cubicBezTo>
                <a:cubicBezTo>
                  <a:pt x="4867409" y="5010776"/>
                  <a:pt x="4891469" y="5020697"/>
                  <a:pt x="4922475" y="5020697"/>
                </a:cubicBezTo>
                <a:lnTo>
                  <a:pt x="4925452" y="5020697"/>
                </a:lnTo>
                <a:cubicBezTo>
                  <a:pt x="4956458" y="5020697"/>
                  <a:pt x="4980518" y="5010776"/>
                  <a:pt x="4997633" y="4990932"/>
                </a:cubicBezTo>
                <a:cubicBezTo>
                  <a:pt x="5014749" y="4971088"/>
                  <a:pt x="5023306" y="4943183"/>
                  <a:pt x="5023306" y="4907216"/>
                </a:cubicBezTo>
                <a:lnTo>
                  <a:pt x="4956334" y="4907960"/>
                </a:lnTo>
                <a:cubicBezTo>
                  <a:pt x="4956334" y="4924331"/>
                  <a:pt x="4953605" y="4937044"/>
                  <a:pt x="4948148" y="4946097"/>
                </a:cubicBezTo>
                <a:cubicBezTo>
                  <a:pt x="4942691" y="4955151"/>
                  <a:pt x="4935126" y="4959678"/>
                  <a:pt x="4925452" y="4959678"/>
                </a:cubicBezTo>
                <a:lnTo>
                  <a:pt x="4922475" y="4959678"/>
                </a:lnTo>
                <a:cubicBezTo>
                  <a:pt x="4912553" y="4959678"/>
                  <a:pt x="4904926" y="4955151"/>
                  <a:pt x="4899593" y="4946097"/>
                </a:cubicBezTo>
                <a:cubicBezTo>
                  <a:pt x="4894260" y="4937044"/>
                  <a:pt x="4891593" y="4924331"/>
                  <a:pt x="4891593" y="4907960"/>
                </a:cubicBezTo>
                <a:close/>
                <a:moveTo>
                  <a:pt x="717857" y="4435952"/>
                </a:moveTo>
                <a:lnTo>
                  <a:pt x="772924" y="4435952"/>
                </a:lnTo>
                <a:cubicBezTo>
                  <a:pt x="787559" y="4435952"/>
                  <a:pt x="798969" y="4440975"/>
                  <a:pt x="807154" y="4451021"/>
                </a:cubicBezTo>
                <a:cubicBezTo>
                  <a:pt x="815340" y="4461067"/>
                  <a:pt x="819433" y="4475143"/>
                  <a:pt x="819433" y="4493251"/>
                </a:cubicBezTo>
                <a:lnTo>
                  <a:pt x="819433" y="4552782"/>
                </a:lnTo>
                <a:cubicBezTo>
                  <a:pt x="819433" y="4570145"/>
                  <a:pt x="815278" y="4583726"/>
                  <a:pt x="806968" y="4593524"/>
                </a:cubicBezTo>
                <a:cubicBezTo>
                  <a:pt x="798659" y="4603321"/>
                  <a:pt x="787311" y="4608220"/>
                  <a:pt x="772924" y="4608220"/>
                </a:cubicBezTo>
                <a:lnTo>
                  <a:pt x="717857" y="4608220"/>
                </a:lnTo>
                <a:close/>
                <a:moveTo>
                  <a:pt x="2369775" y="4293449"/>
                </a:moveTo>
                <a:lnTo>
                  <a:pt x="2411359" y="4508505"/>
                </a:lnTo>
                <a:lnTo>
                  <a:pt x="2328394" y="4508505"/>
                </a:lnTo>
                <a:close/>
                <a:moveTo>
                  <a:pt x="3915802" y="4219779"/>
                </a:moveTo>
                <a:cubicBezTo>
                  <a:pt x="3933165" y="4219531"/>
                  <a:pt x="3946621" y="4224306"/>
                  <a:pt x="3956171" y="4234104"/>
                </a:cubicBezTo>
                <a:cubicBezTo>
                  <a:pt x="3965721" y="4243902"/>
                  <a:pt x="3970372" y="4257606"/>
                  <a:pt x="3970124" y="4275217"/>
                </a:cubicBezTo>
                <a:lnTo>
                  <a:pt x="3970124" y="4555014"/>
                </a:lnTo>
                <a:cubicBezTo>
                  <a:pt x="3970372" y="4572874"/>
                  <a:pt x="3965721" y="4586640"/>
                  <a:pt x="3956171" y="4596314"/>
                </a:cubicBezTo>
                <a:cubicBezTo>
                  <a:pt x="3946621" y="4605988"/>
                  <a:pt x="3933165" y="4610949"/>
                  <a:pt x="3915802" y="4611197"/>
                </a:cubicBezTo>
                <a:cubicBezTo>
                  <a:pt x="3898686" y="4610949"/>
                  <a:pt x="3885354" y="4605988"/>
                  <a:pt x="3875804" y="4596314"/>
                </a:cubicBezTo>
                <a:cubicBezTo>
                  <a:pt x="3866254" y="4586640"/>
                  <a:pt x="3861603" y="4572874"/>
                  <a:pt x="3861851" y="4555014"/>
                </a:cubicBezTo>
                <a:lnTo>
                  <a:pt x="3861851" y="4275217"/>
                </a:lnTo>
                <a:cubicBezTo>
                  <a:pt x="3861603" y="4257606"/>
                  <a:pt x="3866254" y="4243963"/>
                  <a:pt x="3875804" y="4234290"/>
                </a:cubicBezTo>
                <a:cubicBezTo>
                  <a:pt x="3885354" y="4224616"/>
                  <a:pt x="3898686" y="4219779"/>
                  <a:pt x="3915802" y="4219779"/>
                </a:cubicBezTo>
                <a:close/>
                <a:moveTo>
                  <a:pt x="3344302" y="4219779"/>
                </a:moveTo>
                <a:cubicBezTo>
                  <a:pt x="3361665" y="4219531"/>
                  <a:pt x="3375122" y="4224306"/>
                  <a:pt x="3384671" y="4234104"/>
                </a:cubicBezTo>
                <a:cubicBezTo>
                  <a:pt x="3394221" y="4243902"/>
                  <a:pt x="3398872" y="4257606"/>
                  <a:pt x="3398624" y="4275217"/>
                </a:cubicBezTo>
                <a:lnTo>
                  <a:pt x="3398624" y="4555014"/>
                </a:lnTo>
                <a:cubicBezTo>
                  <a:pt x="3398872" y="4572874"/>
                  <a:pt x="3394221" y="4586640"/>
                  <a:pt x="3384671" y="4596314"/>
                </a:cubicBezTo>
                <a:cubicBezTo>
                  <a:pt x="3375122" y="4605988"/>
                  <a:pt x="3361665" y="4610949"/>
                  <a:pt x="3344302" y="4611197"/>
                </a:cubicBezTo>
                <a:cubicBezTo>
                  <a:pt x="3327186" y="4610949"/>
                  <a:pt x="3313854" y="4605988"/>
                  <a:pt x="3304304" y="4596314"/>
                </a:cubicBezTo>
                <a:cubicBezTo>
                  <a:pt x="3294754" y="4586640"/>
                  <a:pt x="3290103" y="4572874"/>
                  <a:pt x="3290351" y="4555014"/>
                </a:cubicBezTo>
                <a:lnTo>
                  <a:pt x="3290351" y="4275217"/>
                </a:lnTo>
                <a:cubicBezTo>
                  <a:pt x="3290103" y="4257606"/>
                  <a:pt x="3294754" y="4243963"/>
                  <a:pt x="3304304" y="4234290"/>
                </a:cubicBezTo>
                <a:cubicBezTo>
                  <a:pt x="3313854" y="4224616"/>
                  <a:pt x="3327186" y="4219779"/>
                  <a:pt x="3344302" y="4219779"/>
                </a:cubicBezTo>
                <a:close/>
                <a:moveTo>
                  <a:pt x="1706002" y="4219779"/>
                </a:moveTo>
                <a:cubicBezTo>
                  <a:pt x="1723365" y="4219531"/>
                  <a:pt x="1736821" y="4224306"/>
                  <a:pt x="1746371" y="4234104"/>
                </a:cubicBezTo>
                <a:cubicBezTo>
                  <a:pt x="1755921" y="4243902"/>
                  <a:pt x="1760572" y="4257606"/>
                  <a:pt x="1760324" y="4275217"/>
                </a:cubicBezTo>
                <a:lnTo>
                  <a:pt x="1760324" y="4555014"/>
                </a:lnTo>
                <a:cubicBezTo>
                  <a:pt x="1760572" y="4572874"/>
                  <a:pt x="1755921" y="4586640"/>
                  <a:pt x="1746371" y="4596314"/>
                </a:cubicBezTo>
                <a:cubicBezTo>
                  <a:pt x="1736821" y="4605988"/>
                  <a:pt x="1723365" y="4610949"/>
                  <a:pt x="1706002" y="4611197"/>
                </a:cubicBezTo>
                <a:cubicBezTo>
                  <a:pt x="1688887" y="4610949"/>
                  <a:pt x="1675554" y="4605988"/>
                  <a:pt x="1666004" y="4596314"/>
                </a:cubicBezTo>
                <a:cubicBezTo>
                  <a:pt x="1656454" y="4586640"/>
                  <a:pt x="1651803" y="4572874"/>
                  <a:pt x="1652052" y="4555014"/>
                </a:cubicBezTo>
                <a:lnTo>
                  <a:pt x="1652052" y="4275217"/>
                </a:lnTo>
                <a:cubicBezTo>
                  <a:pt x="1651803" y="4257606"/>
                  <a:pt x="1656454" y="4243963"/>
                  <a:pt x="1666004" y="4234290"/>
                </a:cubicBezTo>
                <a:cubicBezTo>
                  <a:pt x="1675554" y="4224616"/>
                  <a:pt x="1688887" y="4219779"/>
                  <a:pt x="1706002" y="4219779"/>
                </a:cubicBezTo>
                <a:close/>
                <a:moveTo>
                  <a:pt x="3551024" y="4144993"/>
                </a:moveTo>
                <a:lnTo>
                  <a:pt x="3550652" y="4685983"/>
                </a:lnTo>
                <a:lnTo>
                  <a:pt x="3632507" y="4685983"/>
                </a:lnTo>
                <a:lnTo>
                  <a:pt x="3632507" y="4222755"/>
                </a:lnTo>
                <a:lnTo>
                  <a:pt x="3750081" y="4222755"/>
                </a:lnTo>
                <a:lnTo>
                  <a:pt x="3750081" y="4144993"/>
                </a:lnTo>
                <a:lnTo>
                  <a:pt x="3632507" y="4144993"/>
                </a:lnTo>
                <a:lnTo>
                  <a:pt x="3602370" y="4144993"/>
                </a:lnTo>
                <a:close/>
                <a:moveTo>
                  <a:pt x="2884274" y="4144993"/>
                </a:moveTo>
                <a:lnTo>
                  <a:pt x="2883902" y="4685983"/>
                </a:lnTo>
                <a:lnTo>
                  <a:pt x="2965758" y="4685983"/>
                </a:lnTo>
                <a:lnTo>
                  <a:pt x="2965758" y="4457904"/>
                </a:lnTo>
                <a:lnTo>
                  <a:pt x="3055955" y="4457904"/>
                </a:lnTo>
                <a:lnTo>
                  <a:pt x="3055798" y="4685983"/>
                </a:lnTo>
                <a:lnTo>
                  <a:pt x="3137654" y="4685983"/>
                </a:lnTo>
                <a:lnTo>
                  <a:pt x="3137654" y="4144993"/>
                </a:lnTo>
                <a:lnTo>
                  <a:pt x="3056170" y="4144993"/>
                </a:lnTo>
                <a:lnTo>
                  <a:pt x="3056008" y="4380885"/>
                </a:lnTo>
                <a:lnTo>
                  <a:pt x="2965758" y="4380885"/>
                </a:lnTo>
                <a:lnTo>
                  <a:pt x="2965758" y="4144993"/>
                </a:lnTo>
                <a:close/>
                <a:moveTo>
                  <a:pt x="2337405" y="4144993"/>
                </a:moveTo>
                <a:lnTo>
                  <a:pt x="2210529" y="4685983"/>
                </a:lnTo>
                <a:lnTo>
                  <a:pt x="2294245" y="4685983"/>
                </a:lnTo>
                <a:lnTo>
                  <a:pt x="2313718" y="4584780"/>
                </a:lnTo>
                <a:lnTo>
                  <a:pt x="2426108" y="4584780"/>
                </a:lnTo>
                <a:lnTo>
                  <a:pt x="2445677" y="4685983"/>
                </a:lnTo>
                <a:lnTo>
                  <a:pt x="2529393" y="4685983"/>
                </a:lnTo>
                <a:lnTo>
                  <a:pt x="2402145" y="4144993"/>
                </a:lnTo>
                <a:close/>
                <a:moveTo>
                  <a:pt x="1912724" y="4144993"/>
                </a:moveTo>
                <a:lnTo>
                  <a:pt x="1912352" y="4685983"/>
                </a:lnTo>
                <a:lnTo>
                  <a:pt x="1994208" y="4685983"/>
                </a:lnTo>
                <a:lnTo>
                  <a:pt x="1994208" y="4222681"/>
                </a:lnTo>
                <a:lnTo>
                  <a:pt x="2084567" y="4222483"/>
                </a:lnTo>
                <a:lnTo>
                  <a:pt x="2084249" y="4685983"/>
                </a:lnTo>
                <a:lnTo>
                  <a:pt x="2166104" y="4685983"/>
                </a:lnTo>
                <a:lnTo>
                  <a:pt x="2166104" y="4144993"/>
                </a:lnTo>
                <a:lnTo>
                  <a:pt x="2130013" y="4144993"/>
                </a:lnTo>
                <a:lnTo>
                  <a:pt x="2084620" y="4144993"/>
                </a:lnTo>
                <a:lnTo>
                  <a:pt x="1994208" y="4144993"/>
                </a:lnTo>
                <a:lnTo>
                  <a:pt x="1960349" y="4144993"/>
                </a:lnTo>
                <a:close/>
                <a:moveTo>
                  <a:pt x="960224" y="4144993"/>
                </a:moveTo>
                <a:lnTo>
                  <a:pt x="959852" y="4685983"/>
                </a:lnTo>
                <a:lnTo>
                  <a:pt x="998919" y="4685983"/>
                </a:lnTo>
                <a:lnTo>
                  <a:pt x="1041707" y="4685983"/>
                </a:lnTo>
                <a:lnTo>
                  <a:pt x="1196489" y="4685983"/>
                </a:lnTo>
                <a:lnTo>
                  <a:pt x="1196489" y="4607476"/>
                </a:lnTo>
                <a:lnTo>
                  <a:pt x="1041707" y="4607476"/>
                </a:lnTo>
                <a:lnTo>
                  <a:pt x="1041707" y="4456416"/>
                </a:lnTo>
                <a:lnTo>
                  <a:pt x="1177885" y="4456416"/>
                </a:lnTo>
                <a:lnTo>
                  <a:pt x="1177885" y="4378281"/>
                </a:lnTo>
                <a:lnTo>
                  <a:pt x="1041707" y="4377998"/>
                </a:lnTo>
                <a:lnTo>
                  <a:pt x="1041707" y="4223500"/>
                </a:lnTo>
                <a:lnTo>
                  <a:pt x="1196489" y="4223500"/>
                </a:lnTo>
                <a:lnTo>
                  <a:pt x="1196489" y="4144993"/>
                </a:lnTo>
                <a:lnTo>
                  <a:pt x="1041707" y="4144993"/>
                </a:lnTo>
                <a:lnTo>
                  <a:pt x="998919" y="4144993"/>
                </a:lnTo>
                <a:close/>
                <a:moveTo>
                  <a:pt x="636374" y="4144993"/>
                </a:moveTo>
                <a:lnTo>
                  <a:pt x="636374" y="4685983"/>
                </a:lnTo>
                <a:lnTo>
                  <a:pt x="679534" y="4685983"/>
                </a:lnTo>
                <a:lnTo>
                  <a:pt x="717857" y="4685983"/>
                </a:lnTo>
                <a:lnTo>
                  <a:pt x="779993" y="4685983"/>
                </a:lnTo>
                <a:cubicBezTo>
                  <a:pt x="805294" y="4685983"/>
                  <a:pt x="826936" y="4681208"/>
                  <a:pt x="844919" y="4671658"/>
                </a:cubicBezTo>
                <a:cubicBezTo>
                  <a:pt x="862903" y="4662109"/>
                  <a:pt x="876731" y="4648218"/>
                  <a:pt x="886405" y="4629986"/>
                </a:cubicBezTo>
                <a:cubicBezTo>
                  <a:pt x="896079" y="4611755"/>
                  <a:pt x="900916" y="4589989"/>
                  <a:pt x="900916" y="4564688"/>
                </a:cubicBezTo>
                <a:lnTo>
                  <a:pt x="900916" y="4482461"/>
                </a:lnTo>
                <a:cubicBezTo>
                  <a:pt x="900916" y="4456168"/>
                  <a:pt x="896141" y="4433782"/>
                  <a:pt x="886591" y="4415302"/>
                </a:cubicBezTo>
                <a:cubicBezTo>
                  <a:pt x="877041" y="4396822"/>
                  <a:pt x="863337" y="4382684"/>
                  <a:pt x="845477" y="4372886"/>
                </a:cubicBezTo>
                <a:cubicBezTo>
                  <a:pt x="827618" y="4363088"/>
                  <a:pt x="805790" y="4358189"/>
                  <a:pt x="779993" y="4358189"/>
                </a:cubicBezTo>
                <a:lnTo>
                  <a:pt x="717857" y="4358189"/>
                </a:lnTo>
                <a:lnTo>
                  <a:pt x="717857" y="4222755"/>
                </a:lnTo>
                <a:lnTo>
                  <a:pt x="872639" y="4222755"/>
                </a:lnTo>
                <a:lnTo>
                  <a:pt x="872639" y="4144993"/>
                </a:lnTo>
                <a:lnTo>
                  <a:pt x="717857" y="4144993"/>
                </a:lnTo>
                <a:lnTo>
                  <a:pt x="687720" y="4144993"/>
                </a:lnTo>
                <a:close/>
                <a:moveTo>
                  <a:pt x="3915802" y="4139412"/>
                </a:moveTo>
                <a:cubicBezTo>
                  <a:pt x="3887276" y="4139412"/>
                  <a:pt x="3862844" y="4144497"/>
                  <a:pt x="3842504" y="4154667"/>
                </a:cubicBezTo>
                <a:cubicBezTo>
                  <a:pt x="3822164" y="4164837"/>
                  <a:pt x="3806599" y="4179719"/>
                  <a:pt x="3795809" y="4199315"/>
                </a:cubicBezTo>
                <a:cubicBezTo>
                  <a:pt x="3785019" y="4218911"/>
                  <a:pt x="3779624" y="4242723"/>
                  <a:pt x="3779624" y="4270753"/>
                </a:cubicBezTo>
                <a:lnTo>
                  <a:pt x="3779624" y="4559851"/>
                </a:lnTo>
                <a:cubicBezTo>
                  <a:pt x="3779624" y="4587633"/>
                  <a:pt x="3785019" y="4611321"/>
                  <a:pt x="3795809" y="4630917"/>
                </a:cubicBezTo>
                <a:cubicBezTo>
                  <a:pt x="3806599" y="4650512"/>
                  <a:pt x="3822164" y="4665519"/>
                  <a:pt x="3842504" y="4675937"/>
                </a:cubicBezTo>
                <a:cubicBezTo>
                  <a:pt x="3862844" y="4686355"/>
                  <a:pt x="3887276" y="4691564"/>
                  <a:pt x="3915802" y="4691564"/>
                </a:cubicBezTo>
                <a:cubicBezTo>
                  <a:pt x="3944575" y="4691564"/>
                  <a:pt x="3969131" y="4686355"/>
                  <a:pt x="3989472" y="4675937"/>
                </a:cubicBezTo>
                <a:cubicBezTo>
                  <a:pt x="4009812" y="4665519"/>
                  <a:pt x="4025376" y="4650512"/>
                  <a:pt x="4036166" y="4630917"/>
                </a:cubicBezTo>
                <a:cubicBezTo>
                  <a:pt x="4046956" y="4611321"/>
                  <a:pt x="4052351" y="4587633"/>
                  <a:pt x="4052351" y="4559851"/>
                </a:cubicBezTo>
                <a:lnTo>
                  <a:pt x="4052351" y="4270753"/>
                </a:lnTo>
                <a:cubicBezTo>
                  <a:pt x="4052351" y="4242723"/>
                  <a:pt x="4046956" y="4218911"/>
                  <a:pt x="4036166" y="4199315"/>
                </a:cubicBezTo>
                <a:cubicBezTo>
                  <a:pt x="4025376" y="4179719"/>
                  <a:pt x="4009812" y="4164837"/>
                  <a:pt x="3989472" y="4154667"/>
                </a:cubicBezTo>
                <a:cubicBezTo>
                  <a:pt x="3969131" y="4144497"/>
                  <a:pt x="3944575" y="4139412"/>
                  <a:pt x="3915802" y="4139412"/>
                </a:cubicBezTo>
                <a:close/>
                <a:moveTo>
                  <a:pt x="3344302" y="4139412"/>
                </a:moveTo>
                <a:cubicBezTo>
                  <a:pt x="3315776" y="4139412"/>
                  <a:pt x="3291343" y="4144497"/>
                  <a:pt x="3271004" y="4154667"/>
                </a:cubicBezTo>
                <a:cubicBezTo>
                  <a:pt x="3250664" y="4164837"/>
                  <a:pt x="3235099" y="4179719"/>
                  <a:pt x="3224309" y="4199315"/>
                </a:cubicBezTo>
                <a:cubicBezTo>
                  <a:pt x="3213519" y="4218911"/>
                  <a:pt x="3208124" y="4242723"/>
                  <a:pt x="3208124" y="4270753"/>
                </a:cubicBezTo>
                <a:lnTo>
                  <a:pt x="3208124" y="4559851"/>
                </a:lnTo>
                <a:cubicBezTo>
                  <a:pt x="3208124" y="4587633"/>
                  <a:pt x="3213519" y="4611321"/>
                  <a:pt x="3224309" y="4630917"/>
                </a:cubicBezTo>
                <a:cubicBezTo>
                  <a:pt x="3235099" y="4650512"/>
                  <a:pt x="3250664" y="4665519"/>
                  <a:pt x="3271004" y="4675937"/>
                </a:cubicBezTo>
                <a:cubicBezTo>
                  <a:pt x="3291343" y="4686355"/>
                  <a:pt x="3315776" y="4691564"/>
                  <a:pt x="3344302" y="4691564"/>
                </a:cubicBezTo>
                <a:cubicBezTo>
                  <a:pt x="3373075" y="4691564"/>
                  <a:pt x="3397632" y="4686355"/>
                  <a:pt x="3417972" y="4675937"/>
                </a:cubicBezTo>
                <a:cubicBezTo>
                  <a:pt x="3438311" y="4665519"/>
                  <a:pt x="3453876" y="4650512"/>
                  <a:pt x="3464666" y="4630917"/>
                </a:cubicBezTo>
                <a:cubicBezTo>
                  <a:pt x="3475456" y="4611321"/>
                  <a:pt x="3480851" y="4587633"/>
                  <a:pt x="3480851" y="4559851"/>
                </a:cubicBezTo>
                <a:lnTo>
                  <a:pt x="3480851" y="4270753"/>
                </a:lnTo>
                <a:cubicBezTo>
                  <a:pt x="3480851" y="4242723"/>
                  <a:pt x="3475456" y="4218911"/>
                  <a:pt x="3464666" y="4199315"/>
                </a:cubicBezTo>
                <a:cubicBezTo>
                  <a:pt x="3453876" y="4179719"/>
                  <a:pt x="3438311" y="4164837"/>
                  <a:pt x="3417972" y="4154667"/>
                </a:cubicBezTo>
                <a:cubicBezTo>
                  <a:pt x="3397632" y="4144497"/>
                  <a:pt x="3373075" y="4139412"/>
                  <a:pt x="3344302" y="4139412"/>
                </a:cubicBezTo>
                <a:close/>
                <a:moveTo>
                  <a:pt x="2697569" y="4139412"/>
                </a:moveTo>
                <a:cubicBezTo>
                  <a:pt x="2670780" y="4139412"/>
                  <a:pt x="2647836" y="4144807"/>
                  <a:pt x="2628736" y="4155597"/>
                </a:cubicBezTo>
                <a:cubicBezTo>
                  <a:pt x="2609636" y="4166387"/>
                  <a:pt x="2595064" y="4182076"/>
                  <a:pt x="2585018" y="4202664"/>
                </a:cubicBezTo>
                <a:cubicBezTo>
                  <a:pt x="2574972" y="4223252"/>
                  <a:pt x="2569949" y="4248180"/>
                  <a:pt x="2569949" y="4277450"/>
                </a:cubicBezTo>
                <a:lnTo>
                  <a:pt x="2569949" y="4553526"/>
                </a:lnTo>
                <a:cubicBezTo>
                  <a:pt x="2569949" y="4582547"/>
                  <a:pt x="2574972" y="4607352"/>
                  <a:pt x="2585018" y="4627940"/>
                </a:cubicBezTo>
                <a:cubicBezTo>
                  <a:pt x="2595064" y="4648528"/>
                  <a:pt x="2609636" y="4664279"/>
                  <a:pt x="2628736" y="4675193"/>
                </a:cubicBezTo>
                <a:cubicBezTo>
                  <a:pt x="2647836" y="4686107"/>
                  <a:pt x="2670780" y="4691564"/>
                  <a:pt x="2697569" y="4691564"/>
                </a:cubicBezTo>
                <a:cubicBezTo>
                  <a:pt x="2724854" y="4691564"/>
                  <a:pt x="2747985" y="4686107"/>
                  <a:pt x="2766960" y="4675193"/>
                </a:cubicBezTo>
                <a:cubicBezTo>
                  <a:pt x="2785936" y="4664279"/>
                  <a:pt x="2800446" y="4648528"/>
                  <a:pt x="2810492" y="4627940"/>
                </a:cubicBezTo>
                <a:cubicBezTo>
                  <a:pt x="2820538" y="4607352"/>
                  <a:pt x="2825561" y="4582424"/>
                  <a:pt x="2825561" y="4553154"/>
                </a:cubicBezTo>
                <a:lnTo>
                  <a:pt x="2825561" y="4520040"/>
                </a:lnTo>
                <a:lnTo>
                  <a:pt x="2742962" y="4520040"/>
                </a:lnTo>
                <a:lnTo>
                  <a:pt x="2742962" y="4553154"/>
                </a:lnTo>
                <a:cubicBezTo>
                  <a:pt x="2742962" y="4571262"/>
                  <a:pt x="2739055" y="4585276"/>
                  <a:pt x="2731241" y="4595198"/>
                </a:cubicBezTo>
                <a:cubicBezTo>
                  <a:pt x="2723428" y="4605120"/>
                  <a:pt x="2712204" y="4610081"/>
                  <a:pt x="2697569" y="4610081"/>
                </a:cubicBezTo>
                <a:cubicBezTo>
                  <a:pt x="2683430" y="4610081"/>
                  <a:pt x="2672392" y="4605120"/>
                  <a:pt x="2664455" y="4595198"/>
                </a:cubicBezTo>
                <a:cubicBezTo>
                  <a:pt x="2656517" y="4585276"/>
                  <a:pt x="2652548" y="4571385"/>
                  <a:pt x="2652548" y="4553526"/>
                </a:cubicBezTo>
                <a:lnTo>
                  <a:pt x="2652548" y="4277450"/>
                </a:lnTo>
                <a:cubicBezTo>
                  <a:pt x="2652548" y="4259342"/>
                  <a:pt x="2656517" y="4245328"/>
                  <a:pt x="2664455" y="4235406"/>
                </a:cubicBezTo>
                <a:cubicBezTo>
                  <a:pt x="2672392" y="4225484"/>
                  <a:pt x="2683430" y="4220523"/>
                  <a:pt x="2697569" y="4220523"/>
                </a:cubicBezTo>
                <a:cubicBezTo>
                  <a:pt x="2707491" y="4220523"/>
                  <a:pt x="2715800" y="4222818"/>
                  <a:pt x="2722498" y="4227406"/>
                </a:cubicBezTo>
                <a:cubicBezTo>
                  <a:pt x="2729195" y="4231995"/>
                  <a:pt x="2734280" y="4238507"/>
                  <a:pt x="2737753" y="4246940"/>
                </a:cubicBezTo>
                <a:cubicBezTo>
                  <a:pt x="2741225" y="4255374"/>
                  <a:pt x="2742962" y="4265544"/>
                  <a:pt x="2742962" y="4277450"/>
                </a:cubicBezTo>
                <a:lnTo>
                  <a:pt x="2742962" y="4310936"/>
                </a:lnTo>
                <a:lnTo>
                  <a:pt x="2825561" y="4310936"/>
                </a:lnTo>
                <a:lnTo>
                  <a:pt x="2825561" y="4277450"/>
                </a:lnTo>
                <a:cubicBezTo>
                  <a:pt x="2825561" y="4248180"/>
                  <a:pt x="2820538" y="4223252"/>
                  <a:pt x="2810492" y="4202664"/>
                </a:cubicBezTo>
                <a:cubicBezTo>
                  <a:pt x="2800446" y="4182076"/>
                  <a:pt x="2785936" y="4166387"/>
                  <a:pt x="2766960" y="4155597"/>
                </a:cubicBezTo>
                <a:cubicBezTo>
                  <a:pt x="2747985" y="4144807"/>
                  <a:pt x="2724854" y="4139412"/>
                  <a:pt x="2697569" y="4139412"/>
                </a:cubicBezTo>
                <a:close/>
                <a:moveTo>
                  <a:pt x="1706002" y="4139412"/>
                </a:moveTo>
                <a:cubicBezTo>
                  <a:pt x="1677476" y="4139412"/>
                  <a:pt x="1653044" y="4144497"/>
                  <a:pt x="1632704" y="4154667"/>
                </a:cubicBezTo>
                <a:cubicBezTo>
                  <a:pt x="1612364" y="4164837"/>
                  <a:pt x="1596799" y="4179719"/>
                  <a:pt x="1586009" y="4199315"/>
                </a:cubicBezTo>
                <a:cubicBezTo>
                  <a:pt x="1575219" y="4218911"/>
                  <a:pt x="1569824" y="4242723"/>
                  <a:pt x="1569824" y="4270753"/>
                </a:cubicBezTo>
                <a:lnTo>
                  <a:pt x="1569824" y="4559851"/>
                </a:lnTo>
                <a:cubicBezTo>
                  <a:pt x="1569824" y="4587633"/>
                  <a:pt x="1575219" y="4611321"/>
                  <a:pt x="1586009" y="4630917"/>
                </a:cubicBezTo>
                <a:cubicBezTo>
                  <a:pt x="1596799" y="4650512"/>
                  <a:pt x="1612364" y="4665519"/>
                  <a:pt x="1632704" y="4675937"/>
                </a:cubicBezTo>
                <a:cubicBezTo>
                  <a:pt x="1653044" y="4686355"/>
                  <a:pt x="1677476" y="4691564"/>
                  <a:pt x="1706002" y="4691564"/>
                </a:cubicBezTo>
                <a:cubicBezTo>
                  <a:pt x="1734775" y="4691564"/>
                  <a:pt x="1759332" y="4686355"/>
                  <a:pt x="1779672" y="4675937"/>
                </a:cubicBezTo>
                <a:cubicBezTo>
                  <a:pt x="1800012" y="4665519"/>
                  <a:pt x="1815576" y="4650512"/>
                  <a:pt x="1826367" y="4630917"/>
                </a:cubicBezTo>
                <a:cubicBezTo>
                  <a:pt x="1837157" y="4611321"/>
                  <a:pt x="1842551" y="4587633"/>
                  <a:pt x="1842551" y="4559851"/>
                </a:cubicBezTo>
                <a:lnTo>
                  <a:pt x="1842551" y="4270753"/>
                </a:lnTo>
                <a:cubicBezTo>
                  <a:pt x="1842551" y="4242723"/>
                  <a:pt x="1837157" y="4218911"/>
                  <a:pt x="1826367" y="4199315"/>
                </a:cubicBezTo>
                <a:cubicBezTo>
                  <a:pt x="1815576" y="4179719"/>
                  <a:pt x="1800012" y="4164837"/>
                  <a:pt x="1779672" y="4154667"/>
                </a:cubicBezTo>
                <a:cubicBezTo>
                  <a:pt x="1759332" y="4144497"/>
                  <a:pt x="1734775" y="4139412"/>
                  <a:pt x="1706002" y="4139412"/>
                </a:cubicBezTo>
                <a:close/>
                <a:moveTo>
                  <a:pt x="1383640" y="4139412"/>
                </a:moveTo>
                <a:cubicBezTo>
                  <a:pt x="1340480" y="4139412"/>
                  <a:pt x="1306994" y="4150698"/>
                  <a:pt x="1283181" y="4173270"/>
                </a:cubicBezTo>
                <a:cubicBezTo>
                  <a:pt x="1259369" y="4195843"/>
                  <a:pt x="1247462" y="4227717"/>
                  <a:pt x="1247462" y="4268892"/>
                </a:cubicBezTo>
                <a:lnTo>
                  <a:pt x="1247462" y="4294937"/>
                </a:lnTo>
                <a:lnTo>
                  <a:pt x="1328946" y="4294937"/>
                </a:lnTo>
                <a:lnTo>
                  <a:pt x="1328946" y="4268520"/>
                </a:lnTo>
                <a:cubicBezTo>
                  <a:pt x="1328946" y="4252149"/>
                  <a:pt x="1333410" y="4239437"/>
                  <a:pt x="1342340" y="4230383"/>
                </a:cubicBezTo>
                <a:cubicBezTo>
                  <a:pt x="1351270" y="4221329"/>
                  <a:pt x="1363920" y="4216802"/>
                  <a:pt x="1380291" y="4216802"/>
                </a:cubicBezTo>
                <a:cubicBezTo>
                  <a:pt x="1395918" y="4216802"/>
                  <a:pt x="1407825" y="4221267"/>
                  <a:pt x="1416010" y="4230197"/>
                </a:cubicBezTo>
                <a:cubicBezTo>
                  <a:pt x="1424196" y="4239127"/>
                  <a:pt x="1428289" y="4251777"/>
                  <a:pt x="1428289" y="4268148"/>
                </a:cubicBezTo>
                <a:lnTo>
                  <a:pt x="1428289" y="4325819"/>
                </a:lnTo>
                <a:cubicBezTo>
                  <a:pt x="1428289" y="4338221"/>
                  <a:pt x="1425312" y="4348019"/>
                  <a:pt x="1419359" y="4355213"/>
                </a:cubicBezTo>
                <a:cubicBezTo>
                  <a:pt x="1413406" y="4362406"/>
                  <a:pt x="1404972" y="4365879"/>
                  <a:pt x="1394058" y="4365630"/>
                </a:cubicBezTo>
                <a:lnTo>
                  <a:pt x="1321504" y="4365630"/>
                </a:lnTo>
                <a:lnTo>
                  <a:pt x="1321504" y="4443393"/>
                </a:lnTo>
                <a:lnTo>
                  <a:pt x="1394058" y="4443393"/>
                </a:lnTo>
                <a:cubicBezTo>
                  <a:pt x="1407949" y="4443393"/>
                  <a:pt x="1418615" y="4447982"/>
                  <a:pt x="1426056" y="4457160"/>
                </a:cubicBezTo>
                <a:cubicBezTo>
                  <a:pt x="1433498" y="4466338"/>
                  <a:pt x="1437218" y="4479112"/>
                  <a:pt x="1437218" y="4495483"/>
                </a:cubicBezTo>
                <a:lnTo>
                  <a:pt x="1437218" y="4553526"/>
                </a:lnTo>
                <a:cubicBezTo>
                  <a:pt x="1437218" y="4572626"/>
                  <a:pt x="1432257" y="4587447"/>
                  <a:pt x="1422335" y="4597988"/>
                </a:cubicBezTo>
                <a:cubicBezTo>
                  <a:pt x="1412413" y="4608530"/>
                  <a:pt x="1398399" y="4613801"/>
                  <a:pt x="1380291" y="4613801"/>
                </a:cubicBezTo>
                <a:cubicBezTo>
                  <a:pt x="1361192" y="4613801"/>
                  <a:pt x="1346371" y="4609027"/>
                  <a:pt x="1335829" y="4599477"/>
                </a:cubicBezTo>
                <a:cubicBezTo>
                  <a:pt x="1325287" y="4589927"/>
                  <a:pt x="1320016" y="4576346"/>
                  <a:pt x="1320016" y="4558735"/>
                </a:cubicBezTo>
                <a:lnTo>
                  <a:pt x="1320016" y="4534178"/>
                </a:lnTo>
                <a:lnTo>
                  <a:pt x="1238533" y="4534178"/>
                </a:lnTo>
                <a:lnTo>
                  <a:pt x="1238533" y="4562084"/>
                </a:lnTo>
                <a:cubicBezTo>
                  <a:pt x="1238533" y="4603260"/>
                  <a:pt x="1250935" y="4635133"/>
                  <a:pt x="1275740" y="4657706"/>
                </a:cubicBezTo>
                <a:cubicBezTo>
                  <a:pt x="1300544" y="4680278"/>
                  <a:pt x="1335395" y="4691564"/>
                  <a:pt x="1380291" y="4691564"/>
                </a:cubicBezTo>
                <a:cubicBezTo>
                  <a:pt x="1423948" y="4691564"/>
                  <a:pt x="1457992" y="4679534"/>
                  <a:pt x="1482425" y="4655473"/>
                </a:cubicBezTo>
                <a:cubicBezTo>
                  <a:pt x="1506857" y="4631413"/>
                  <a:pt x="1519074" y="4597430"/>
                  <a:pt x="1519074" y="4553526"/>
                </a:cubicBezTo>
                <a:lnTo>
                  <a:pt x="1519074" y="4495483"/>
                </a:lnTo>
                <a:cubicBezTo>
                  <a:pt x="1519074" y="4473407"/>
                  <a:pt x="1514299" y="4454369"/>
                  <a:pt x="1504749" y="4438370"/>
                </a:cubicBezTo>
                <a:cubicBezTo>
                  <a:pt x="1495199" y="4422371"/>
                  <a:pt x="1481991" y="4410775"/>
                  <a:pt x="1465123" y="4403582"/>
                </a:cubicBezTo>
                <a:cubicBezTo>
                  <a:pt x="1479510" y="4392172"/>
                  <a:pt x="1490610" y="4379769"/>
                  <a:pt x="1498424" y="4366375"/>
                </a:cubicBezTo>
                <a:cubicBezTo>
                  <a:pt x="1506237" y="4352980"/>
                  <a:pt x="1510144" y="4339710"/>
                  <a:pt x="1510144" y="4326563"/>
                </a:cubicBezTo>
                <a:lnTo>
                  <a:pt x="1510144" y="4269264"/>
                </a:lnTo>
                <a:cubicBezTo>
                  <a:pt x="1510144" y="4227841"/>
                  <a:pt x="1499106" y="4195843"/>
                  <a:pt x="1477030" y="4173270"/>
                </a:cubicBezTo>
                <a:cubicBezTo>
                  <a:pt x="1454953" y="4150698"/>
                  <a:pt x="1423824" y="4139412"/>
                  <a:pt x="1383640" y="4139412"/>
                </a:cubicBezTo>
                <a:close/>
                <a:moveTo>
                  <a:pt x="1683975" y="3379049"/>
                </a:moveTo>
                <a:lnTo>
                  <a:pt x="1725560" y="3594105"/>
                </a:lnTo>
                <a:lnTo>
                  <a:pt x="1642595" y="3594105"/>
                </a:lnTo>
                <a:close/>
                <a:moveTo>
                  <a:pt x="1298882" y="3308356"/>
                </a:moveTo>
                <a:lnTo>
                  <a:pt x="1357297" y="3308356"/>
                </a:lnTo>
                <a:cubicBezTo>
                  <a:pt x="1370692" y="3308356"/>
                  <a:pt x="1380986" y="3312883"/>
                  <a:pt x="1388179" y="3321936"/>
                </a:cubicBezTo>
                <a:cubicBezTo>
                  <a:pt x="1395373" y="3330990"/>
                  <a:pt x="1398969" y="3343827"/>
                  <a:pt x="1398969" y="3360446"/>
                </a:cubicBezTo>
                <a:lnTo>
                  <a:pt x="1399342" y="3433743"/>
                </a:lnTo>
                <a:cubicBezTo>
                  <a:pt x="1399342" y="3449619"/>
                  <a:pt x="1395621" y="3461959"/>
                  <a:pt x="1388179" y="3470765"/>
                </a:cubicBezTo>
                <a:cubicBezTo>
                  <a:pt x="1380738" y="3479570"/>
                  <a:pt x="1370444" y="3483973"/>
                  <a:pt x="1357297" y="3483973"/>
                </a:cubicBezTo>
                <a:lnTo>
                  <a:pt x="1298882" y="3483973"/>
                </a:lnTo>
                <a:close/>
                <a:moveTo>
                  <a:pt x="3008099" y="3230593"/>
                </a:moveTo>
                <a:lnTo>
                  <a:pt x="3008099" y="3771211"/>
                </a:lnTo>
                <a:lnTo>
                  <a:pt x="3074699" y="3771211"/>
                </a:lnTo>
                <a:lnTo>
                  <a:pt x="3201575" y="3422999"/>
                </a:lnTo>
                <a:lnTo>
                  <a:pt x="3201575" y="3771211"/>
                </a:lnTo>
                <a:lnTo>
                  <a:pt x="3277850" y="3771211"/>
                </a:lnTo>
                <a:lnTo>
                  <a:pt x="3277850" y="3230593"/>
                </a:lnTo>
                <a:lnTo>
                  <a:pt x="3211993" y="3230593"/>
                </a:lnTo>
                <a:lnTo>
                  <a:pt x="3084001" y="3581438"/>
                </a:lnTo>
                <a:lnTo>
                  <a:pt x="3084001" y="3230593"/>
                </a:lnTo>
                <a:close/>
                <a:moveTo>
                  <a:pt x="2665199" y="3230593"/>
                </a:moveTo>
                <a:lnTo>
                  <a:pt x="2665199" y="3771211"/>
                </a:lnTo>
                <a:lnTo>
                  <a:pt x="2731799" y="3771211"/>
                </a:lnTo>
                <a:lnTo>
                  <a:pt x="2858675" y="3422999"/>
                </a:lnTo>
                <a:lnTo>
                  <a:pt x="2858675" y="3771211"/>
                </a:lnTo>
                <a:lnTo>
                  <a:pt x="2934950" y="3771211"/>
                </a:lnTo>
                <a:lnTo>
                  <a:pt x="2934950" y="3230593"/>
                </a:lnTo>
                <a:lnTo>
                  <a:pt x="2869093" y="3230593"/>
                </a:lnTo>
                <a:lnTo>
                  <a:pt x="2741101" y="3581438"/>
                </a:lnTo>
                <a:lnTo>
                  <a:pt x="2741101" y="3230593"/>
                </a:lnTo>
                <a:close/>
                <a:moveTo>
                  <a:pt x="2436599" y="3230593"/>
                </a:moveTo>
                <a:lnTo>
                  <a:pt x="2436227" y="3771583"/>
                </a:lnTo>
                <a:lnTo>
                  <a:pt x="2518082" y="3771583"/>
                </a:lnTo>
                <a:lnTo>
                  <a:pt x="2518082" y="3308356"/>
                </a:lnTo>
                <a:lnTo>
                  <a:pt x="2635656" y="3308356"/>
                </a:lnTo>
                <a:lnTo>
                  <a:pt x="2635656" y="3230593"/>
                </a:lnTo>
                <a:lnTo>
                  <a:pt x="2518082" y="3230593"/>
                </a:lnTo>
                <a:lnTo>
                  <a:pt x="2487945" y="3230593"/>
                </a:lnTo>
                <a:close/>
                <a:moveTo>
                  <a:pt x="2150849" y="3230593"/>
                </a:moveTo>
                <a:lnTo>
                  <a:pt x="2150477" y="3771583"/>
                </a:lnTo>
                <a:lnTo>
                  <a:pt x="2189544" y="3771583"/>
                </a:lnTo>
                <a:lnTo>
                  <a:pt x="2232332" y="3771583"/>
                </a:lnTo>
                <a:lnTo>
                  <a:pt x="2387114" y="3771583"/>
                </a:lnTo>
                <a:lnTo>
                  <a:pt x="2387114" y="3693076"/>
                </a:lnTo>
                <a:lnTo>
                  <a:pt x="2232332" y="3693076"/>
                </a:lnTo>
                <a:lnTo>
                  <a:pt x="2232332" y="3542016"/>
                </a:lnTo>
                <a:lnTo>
                  <a:pt x="2368510" y="3542016"/>
                </a:lnTo>
                <a:lnTo>
                  <a:pt x="2368510" y="3463881"/>
                </a:lnTo>
                <a:lnTo>
                  <a:pt x="2232332" y="3463598"/>
                </a:lnTo>
                <a:lnTo>
                  <a:pt x="2232332" y="3309100"/>
                </a:lnTo>
                <a:lnTo>
                  <a:pt x="2387114" y="3309100"/>
                </a:lnTo>
                <a:lnTo>
                  <a:pt x="2387114" y="3230593"/>
                </a:lnTo>
                <a:lnTo>
                  <a:pt x="2232332" y="3230593"/>
                </a:lnTo>
                <a:lnTo>
                  <a:pt x="2189544" y="3230593"/>
                </a:lnTo>
                <a:close/>
                <a:moveTo>
                  <a:pt x="1846942" y="3230593"/>
                </a:moveTo>
                <a:lnTo>
                  <a:pt x="1846570" y="3308356"/>
                </a:lnTo>
                <a:lnTo>
                  <a:pt x="1939588" y="3308356"/>
                </a:lnTo>
                <a:lnTo>
                  <a:pt x="1939588" y="3771583"/>
                </a:lnTo>
                <a:lnTo>
                  <a:pt x="2021071" y="3771583"/>
                </a:lnTo>
                <a:lnTo>
                  <a:pt x="2020724" y="3308356"/>
                </a:lnTo>
                <a:lnTo>
                  <a:pt x="2113716" y="3308356"/>
                </a:lnTo>
                <a:lnTo>
                  <a:pt x="2113716" y="3230593"/>
                </a:lnTo>
                <a:close/>
                <a:moveTo>
                  <a:pt x="1651605" y="3230593"/>
                </a:moveTo>
                <a:lnTo>
                  <a:pt x="1524729" y="3771583"/>
                </a:lnTo>
                <a:lnTo>
                  <a:pt x="1608445" y="3771583"/>
                </a:lnTo>
                <a:lnTo>
                  <a:pt x="1627918" y="3670380"/>
                </a:lnTo>
                <a:lnTo>
                  <a:pt x="1740309" y="3670380"/>
                </a:lnTo>
                <a:lnTo>
                  <a:pt x="1759878" y="3771583"/>
                </a:lnTo>
                <a:lnTo>
                  <a:pt x="1843593" y="3771583"/>
                </a:lnTo>
                <a:lnTo>
                  <a:pt x="1716345" y="3230593"/>
                </a:lnTo>
                <a:close/>
                <a:moveTo>
                  <a:pt x="1217399" y="3230593"/>
                </a:moveTo>
                <a:lnTo>
                  <a:pt x="1217399" y="3771583"/>
                </a:lnTo>
                <a:lnTo>
                  <a:pt x="1298882" y="3771583"/>
                </a:lnTo>
                <a:lnTo>
                  <a:pt x="1298882" y="3561735"/>
                </a:lnTo>
                <a:lnTo>
                  <a:pt x="1358042" y="3561735"/>
                </a:lnTo>
                <a:cubicBezTo>
                  <a:pt x="1384087" y="3561735"/>
                  <a:pt x="1406287" y="3557023"/>
                  <a:pt x="1424642" y="3547597"/>
                </a:cubicBezTo>
                <a:cubicBezTo>
                  <a:pt x="1442998" y="3538171"/>
                  <a:pt x="1457136" y="3524466"/>
                  <a:pt x="1467058" y="3506483"/>
                </a:cubicBezTo>
                <a:cubicBezTo>
                  <a:pt x="1476980" y="3488500"/>
                  <a:pt x="1481941" y="3466858"/>
                  <a:pt x="1481941" y="3441557"/>
                </a:cubicBezTo>
                <a:lnTo>
                  <a:pt x="1481941" y="3353004"/>
                </a:lnTo>
                <a:cubicBezTo>
                  <a:pt x="1481941" y="3326959"/>
                  <a:pt x="1477042" y="3304821"/>
                  <a:pt x="1467244" y="3286590"/>
                </a:cubicBezTo>
                <a:cubicBezTo>
                  <a:pt x="1457446" y="3268358"/>
                  <a:pt x="1443308" y="3254467"/>
                  <a:pt x="1424828" y="3244918"/>
                </a:cubicBezTo>
                <a:cubicBezTo>
                  <a:pt x="1406349" y="3235368"/>
                  <a:pt x="1384087" y="3230593"/>
                  <a:pt x="1358042" y="3230593"/>
                </a:cubicBezTo>
                <a:lnTo>
                  <a:pt x="1298882" y="3230593"/>
                </a:lnTo>
                <a:lnTo>
                  <a:pt x="1258327" y="3230593"/>
                </a:lnTo>
                <a:close/>
                <a:moveTo>
                  <a:pt x="913492" y="3230593"/>
                </a:moveTo>
                <a:lnTo>
                  <a:pt x="913120" y="3308356"/>
                </a:lnTo>
                <a:lnTo>
                  <a:pt x="1006137" y="3308356"/>
                </a:lnTo>
                <a:lnTo>
                  <a:pt x="1006137" y="3771583"/>
                </a:lnTo>
                <a:lnTo>
                  <a:pt x="1087621" y="3771583"/>
                </a:lnTo>
                <a:lnTo>
                  <a:pt x="1087274" y="3308356"/>
                </a:lnTo>
                <a:lnTo>
                  <a:pt x="1180267" y="3308356"/>
                </a:lnTo>
                <a:lnTo>
                  <a:pt x="1180267" y="3230593"/>
                </a:lnTo>
                <a:close/>
                <a:moveTo>
                  <a:pt x="763994" y="3225012"/>
                </a:moveTo>
                <a:cubicBezTo>
                  <a:pt x="737205" y="3225012"/>
                  <a:pt x="714261" y="3230407"/>
                  <a:pt x="695161" y="3241197"/>
                </a:cubicBezTo>
                <a:cubicBezTo>
                  <a:pt x="676062" y="3251987"/>
                  <a:pt x="661489" y="3267676"/>
                  <a:pt x="651443" y="3288264"/>
                </a:cubicBezTo>
                <a:cubicBezTo>
                  <a:pt x="641397" y="3308852"/>
                  <a:pt x="636374" y="3333781"/>
                  <a:pt x="636374" y="3363050"/>
                </a:cubicBezTo>
                <a:lnTo>
                  <a:pt x="636374" y="3639126"/>
                </a:lnTo>
                <a:cubicBezTo>
                  <a:pt x="636374" y="3668147"/>
                  <a:pt x="641397" y="3692952"/>
                  <a:pt x="651443" y="3713540"/>
                </a:cubicBezTo>
                <a:cubicBezTo>
                  <a:pt x="661489" y="3734128"/>
                  <a:pt x="676062" y="3749879"/>
                  <a:pt x="695161" y="3760793"/>
                </a:cubicBezTo>
                <a:cubicBezTo>
                  <a:pt x="714261" y="3771707"/>
                  <a:pt x="737205" y="3777164"/>
                  <a:pt x="763994" y="3777164"/>
                </a:cubicBezTo>
                <a:cubicBezTo>
                  <a:pt x="791279" y="3777164"/>
                  <a:pt x="814410" y="3771707"/>
                  <a:pt x="833385" y="3760793"/>
                </a:cubicBezTo>
                <a:cubicBezTo>
                  <a:pt x="852361" y="3749879"/>
                  <a:pt x="866872" y="3734128"/>
                  <a:pt x="876918" y="3713540"/>
                </a:cubicBezTo>
                <a:cubicBezTo>
                  <a:pt x="886963" y="3692952"/>
                  <a:pt x="891986" y="3668024"/>
                  <a:pt x="891986" y="3638754"/>
                </a:cubicBezTo>
                <a:lnTo>
                  <a:pt x="891986" y="3605640"/>
                </a:lnTo>
                <a:lnTo>
                  <a:pt x="809387" y="3605640"/>
                </a:lnTo>
                <a:lnTo>
                  <a:pt x="809387" y="3638754"/>
                </a:lnTo>
                <a:cubicBezTo>
                  <a:pt x="809387" y="3656862"/>
                  <a:pt x="805480" y="3670876"/>
                  <a:pt x="797666" y="3680798"/>
                </a:cubicBezTo>
                <a:cubicBezTo>
                  <a:pt x="789853" y="3690720"/>
                  <a:pt x="778629" y="3695681"/>
                  <a:pt x="763994" y="3695681"/>
                </a:cubicBezTo>
                <a:cubicBezTo>
                  <a:pt x="749856" y="3695681"/>
                  <a:pt x="738817" y="3690720"/>
                  <a:pt x="730880" y="3680798"/>
                </a:cubicBezTo>
                <a:cubicBezTo>
                  <a:pt x="722942" y="3670876"/>
                  <a:pt x="718974" y="3656985"/>
                  <a:pt x="718974" y="3639126"/>
                </a:cubicBezTo>
                <a:lnTo>
                  <a:pt x="718974" y="3363050"/>
                </a:lnTo>
                <a:cubicBezTo>
                  <a:pt x="718974" y="3344942"/>
                  <a:pt x="722942" y="3330928"/>
                  <a:pt x="730880" y="3321006"/>
                </a:cubicBezTo>
                <a:cubicBezTo>
                  <a:pt x="738817" y="3311084"/>
                  <a:pt x="749856" y="3306123"/>
                  <a:pt x="763994" y="3306123"/>
                </a:cubicBezTo>
                <a:cubicBezTo>
                  <a:pt x="773916" y="3306123"/>
                  <a:pt x="782226" y="3308418"/>
                  <a:pt x="788923" y="3313007"/>
                </a:cubicBezTo>
                <a:cubicBezTo>
                  <a:pt x="795620" y="3317596"/>
                  <a:pt x="800705" y="3324107"/>
                  <a:pt x="804178" y="3332540"/>
                </a:cubicBezTo>
                <a:cubicBezTo>
                  <a:pt x="807651" y="3340974"/>
                  <a:pt x="809387" y="3351144"/>
                  <a:pt x="809387" y="3363050"/>
                </a:cubicBezTo>
                <a:lnTo>
                  <a:pt x="809387" y="3396536"/>
                </a:lnTo>
                <a:lnTo>
                  <a:pt x="891986" y="3396536"/>
                </a:lnTo>
                <a:lnTo>
                  <a:pt x="891986" y="3363050"/>
                </a:lnTo>
                <a:cubicBezTo>
                  <a:pt x="891986" y="3333781"/>
                  <a:pt x="886963" y="3308852"/>
                  <a:pt x="876918" y="3288264"/>
                </a:cubicBezTo>
                <a:cubicBezTo>
                  <a:pt x="866872" y="3267676"/>
                  <a:pt x="852361" y="3251987"/>
                  <a:pt x="833385" y="3241197"/>
                </a:cubicBezTo>
                <a:cubicBezTo>
                  <a:pt x="814410" y="3230407"/>
                  <a:pt x="791279" y="3225012"/>
                  <a:pt x="763994" y="3225012"/>
                </a:cubicBezTo>
                <a:close/>
                <a:moveTo>
                  <a:pt x="1937058" y="2393956"/>
                </a:moveTo>
                <a:lnTo>
                  <a:pt x="1995473" y="2393956"/>
                </a:lnTo>
                <a:cubicBezTo>
                  <a:pt x="2008867" y="2393956"/>
                  <a:pt x="2019161" y="2398483"/>
                  <a:pt x="2026354" y="2407536"/>
                </a:cubicBezTo>
                <a:cubicBezTo>
                  <a:pt x="2033548" y="2416590"/>
                  <a:pt x="2037144" y="2429426"/>
                  <a:pt x="2037144" y="2446046"/>
                </a:cubicBezTo>
                <a:lnTo>
                  <a:pt x="2037516" y="2519343"/>
                </a:lnTo>
                <a:cubicBezTo>
                  <a:pt x="2037516" y="2535219"/>
                  <a:pt x="2033796" y="2547559"/>
                  <a:pt x="2026354" y="2556364"/>
                </a:cubicBezTo>
                <a:cubicBezTo>
                  <a:pt x="2018913" y="2565170"/>
                  <a:pt x="2008619" y="2569573"/>
                  <a:pt x="1995473" y="2569573"/>
                </a:cubicBezTo>
                <a:lnTo>
                  <a:pt x="1937058" y="2569573"/>
                </a:lnTo>
                <a:close/>
                <a:moveTo>
                  <a:pt x="3208124" y="2316193"/>
                </a:moveTo>
                <a:lnTo>
                  <a:pt x="3208124" y="2856811"/>
                </a:lnTo>
                <a:lnTo>
                  <a:pt x="3274724" y="2856811"/>
                </a:lnTo>
                <a:lnTo>
                  <a:pt x="3401600" y="2508600"/>
                </a:lnTo>
                <a:lnTo>
                  <a:pt x="3401600" y="2856811"/>
                </a:lnTo>
                <a:lnTo>
                  <a:pt x="3477875" y="2856811"/>
                </a:lnTo>
                <a:lnTo>
                  <a:pt x="3477875" y="2316193"/>
                </a:lnTo>
                <a:lnTo>
                  <a:pt x="3412018" y="2316193"/>
                </a:lnTo>
                <a:lnTo>
                  <a:pt x="3284026" y="2667038"/>
                </a:lnTo>
                <a:lnTo>
                  <a:pt x="3284026" y="2316193"/>
                </a:lnTo>
                <a:close/>
                <a:moveTo>
                  <a:pt x="2761342" y="2316193"/>
                </a:moveTo>
                <a:lnTo>
                  <a:pt x="2760970" y="2393956"/>
                </a:lnTo>
                <a:lnTo>
                  <a:pt x="2853987" y="2393956"/>
                </a:lnTo>
                <a:lnTo>
                  <a:pt x="2853987" y="2857183"/>
                </a:lnTo>
                <a:lnTo>
                  <a:pt x="2935471" y="2857183"/>
                </a:lnTo>
                <a:lnTo>
                  <a:pt x="2935124" y="2393956"/>
                </a:lnTo>
                <a:lnTo>
                  <a:pt x="3028116" y="2393956"/>
                </a:lnTo>
                <a:lnTo>
                  <a:pt x="3028116" y="2316193"/>
                </a:lnTo>
                <a:close/>
                <a:moveTo>
                  <a:pt x="2512799" y="2316193"/>
                </a:moveTo>
                <a:lnTo>
                  <a:pt x="2512427" y="2857183"/>
                </a:lnTo>
                <a:lnTo>
                  <a:pt x="2551494" y="2857183"/>
                </a:lnTo>
                <a:lnTo>
                  <a:pt x="2594282" y="2857183"/>
                </a:lnTo>
                <a:lnTo>
                  <a:pt x="2749064" y="2857183"/>
                </a:lnTo>
                <a:lnTo>
                  <a:pt x="2749064" y="2778676"/>
                </a:lnTo>
                <a:lnTo>
                  <a:pt x="2594282" y="2778676"/>
                </a:lnTo>
                <a:lnTo>
                  <a:pt x="2594282" y="2627616"/>
                </a:lnTo>
                <a:lnTo>
                  <a:pt x="2730460" y="2627616"/>
                </a:lnTo>
                <a:lnTo>
                  <a:pt x="2730460" y="2549481"/>
                </a:lnTo>
                <a:lnTo>
                  <a:pt x="2594282" y="2549198"/>
                </a:lnTo>
                <a:lnTo>
                  <a:pt x="2594282" y="2394700"/>
                </a:lnTo>
                <a:lnTo>
                  <a:pt x="2749064" y="2394700"/>
                </a:lnTo>
                <a:lnTo>
                  <a:pt x="2749064" y="2316193"/>
                </a:lnTo>
                <a:lnTo>
                  <a:pt x="2594282" y="2316193"/>
                </a:lnTo>
                <a:lnTo>
                  <a:pt x="2551494" y="2316193"/>
                </a:lnTo>
                <a:close/>
                <a:moveTo>
                  <a:pt x="2188949" y="2316193"/>
                </a:moveTo>
                <a:lnTo>
                  <a:pt x="2188577" y="2857183"/>
                </a:lnTo>
                <a:lnTo>
                  <a:pt x="2270432" y="2857183"/>
                </a:lnTo>
                <a:lnTo>
                  <a:pt x="2270432" y="2629104"/>
                </a:lnTo>
                <a:lnTo>
                  <a:pt x="2360630" y="2629104"/>
                </a:lnTo>
                <a:lnTo>
                  <a:pt x="2360473" y="2857183"/>
                </a:lnTo>
                <a:lnTo>
                  <a:pt x="2442329" y="2857183"/>
                </a:lnTo>
                <a:lnTo>
                  <a:pt x="2442329" y="2316193"/>
                </a:lnTo>
                <a:lnTo>
                  <a:pt x="2360845" y="2316193"/>
                </a:lnTo>
                <a:lnTo>
                  <a:pt x="2360683" y="2552086"/>
                </a:lnTo>
                <a:lnTo>
                  <a:pt x="2270432" y="2552086"/>
                </a:lnTo>
                <a:lnTo>
                  <a:pt x="2270432" y="2316193"/>
                </a:lnTo>
                <a:close/>
                <a:moveTo>
                  <a:pt x="1855574" y="2316193"/>
                </a:moveTo>
                <a:lnTo>
                  <a:pt x="1855574" y="2857183"/>
                </a:lnTo>
                <a:lnTo>
                  <a:pt x="1937058" y="2857183"/>
                </a:lnTo>
                <a:lnTo>
                  <a:pt x="1937058" y="2647336"/>
                </a:lnTo>
                <a:lnTo>
                  <a:pt x="1996217" y="2647336"/>
                </a:lnTo>
                <a:cubicBezTo>
                  <a:pt x="2022262" y="2647336"/>
                  <a:pt x="2044462" y="2642623"/>
                  <a:pt x="2062817" y="2633197"/>
                </a:cubicBezTo>
                <a:cubicBezTo>
                  <a:pt x="2081173" y="2623771"/>
                  <a:pt x="2095311" y="2610067"/>
                  <a:pt x="2105233" y="2592083"/>
                </a:cubicBezTo>
                <a:cubicBezTo>
                  <a:pt x="2115155" y="2574100"/>
                  <a:pt x="2120116" y="2552458"/>
                  <a:pt x="2120116" y="2527157"/>
                </a:cubicBezTo>
                <a:lnTo>
                  <a:pt x="2120116" y="2438604"/>
                </a:lnTo>
                <a:cubicBezTo>
                  <a:pt x="2120116" y="2412559"/>
                  <a:pt x="2115217" y="2390421"/>
                  <a:pt x="2105419" y="2372190"/>
                </a:cubicBezTo>
                <a:cubicBezTo>
                  <a:pt x="2095622" y="2353958"/>
                  <a:pt x="2081483" y="2340067"/>
                  <a:pt x="2063003" y="2330518"/>
                </a:cubicBezTo>
                <a:cubicBezTo>
                  <a:pt x="2044524" y="2320968"/>
                  <a:pt x="2022262" y="2316193"/>
                  <a:pt x="1996217" y="2316193"/>
                </a:cubicBezTo>
                <a:lnTo>
                  <a:pt x="1937058" y="2316193"/>
                </a:lnTo>
                <a:lnTo>
                  <a:pt x="1896502" y="2316193"/>
                </a:lnTo>
                <a:close/>
                <a:moveTo>
                  <a:pt x="1569824" y="2316193"/>
                </a:moveTo>
                <a:lnTo>
                  <a:pt x="1569452" y="2857183"/>
                </a:lnTo>
                <a:lnTo>
                  <a:pt x="1608520" y="2857183"/>
                </a:lnTo>
                <a:lnTo>
                  <a:pt x="1651308" y="2857183"/>
                </a:lnTo>
                <a:lnTo>
                  <a:pt x="1806089" y="2857183"/>
                </a:lnTo>
                <a:lnTo>
                  <a:pt x="1806089" y="2778676"/>
                </a:lnTo>
                <a:lnTo>
                  <a:pt x="1651308" y="2778676"/>
                </a:lnTo>
                <a:lnTo>
                  <a:pt x="1651308" y="2627616"/>
                </a:lnTo>
                <a:lnTo>
                  <a:pt x="1787485" y="2627616"/>
                </a:lnTo>
                <a:lnTo>
                  <a:pt x="1787485" y="2549481"/>
                </a:lnTo>
                <a:lnTo>
                  <a:pt x="1651308" y="2549198"/>
                </a:lnTo>
                <a:lnTo>
                  <a:pt x="1651308" y="2394700"/>
                </a:lnTo>
                <a:lnTo>
                  <a:pt x="1806089" y="2394700"/>
                </a:lnTo>
                <a:lnTo>
                  <a:pt x="1806089" y="2316193"/>
                </a:lnTo>
                <a:lnTo>
                  <a:pt x="1651308" y="2316193"/>
                </a:lnTo>
                <a:lnTo>
                  <a:pt x="1608520" y="2316193"/>
                </a:lnTo>
                <a:close/>
                <a:moveTo>
                  <a:pt x="1265917" y="2316193"/>
                </a:moveTo>
                <a:lnTo>
                  <a:pt x="1265545" y="2393956"/>
                </a:lnTo>
                <a:lnTo>
                  <a:pt x="1358563" y="2393956"/>
                </a:lnTo>
                <a:lnTo>
                  <a:pt x="1358563" y="2857183"/>
                </a:lnTo>
                <a:lnTo>
                  <a:pt x="1440046" y="2857183"/>
                </a:lnTo>
                <a:lnTo>
                  <a:pt x="1439699" y="2393956"/>
                </a:lnTo>
                <a:lnTo>
                  <a:pt x="1532691" y="2393956"/>
                </a:lnTo>
                <a:lnTo>
                  <a:pt x="1532691" y="2316193"/>
                </a:lnTo>
                <a:close/>
                <a:moveTo>
                  <a:pt x="979274" y="2316193"/>
                </a:moveTo>
                <a:lnTo>
                  <a:pt x="978902" y="2857183"/>
                </a:lnTo>
                <a:lnTo>
                  <a:pt x="1060758" y="2857183"/>
                </a:lnTo>
                <a:lnTo>
                  <a:pt x="1060758" y="2629104"/>
                </a:lnTo>
                <a:lnTo>
                  <a:pt x="1150956" y="2629104"/>
                </a:lnTo>
                <a:lnTo>
                  <a:pt x="1150799" y="2857183"/>
                </a:lnTo>
                <a:lnTo>
                  <a:pt x="1232654" y="2857183"/>
                </a:lnTo>
                <a:lnTo>
                  <a:pt x="1232654" y="2316193"/>
                </a:lnTo>
                <a:lnTo>
                  <a:pt x="1151171" y="2316193"/>
                </a:lnTo>
                <a:lnTo>
                  <a:pt x="1151008" y="2552086"/>
                </a:lnTo>
                <a:lnTo>
                  <a:pt x="1060758" y="2552086"/>
                </a:lnTo>
                <a:lnTo>
                  <a:pt x="1060758" y="2316193"/>
                </a:lnTo>
                <a:close/>
                <a:moveTo>
                  <a:pt x="636374" y="2316193"/>
                </a:moveTo>
                <a:lnTo>
                  <a:pt x="636374" y="2856811"/>
                </a:lnTo>
                <a:lnTo>
                  <a:pt x="702975" y="2856811"/>
                </a:lnTo>
                <a:lnTo>
                  <a:pt x="829851" y="2508600"/>
                </a:lnTo>
                <a:lnTo>
                  <a:pt x="829851" y="2856811"/>
                </a:lnTo>
                <a:lnTo>
                  <a:pt x="906125" y="2856811"/>
                </a:lnTo>
                <a:lnTo>
                  <a:pt x="906125" y="2316193"/>
                </a:lnTo>
                <a:lnTo>
                  <a:pt x="840269" y="2316193"/>
                </a:lnTo>
                <a:lnTo>
                  <a:pt x="712276" y="2667038"/>
                </a:lnTo>
                <a:lnTo>
                  <a:pt x="712276" y="2316193"/>
                </a:lnTo>
                <a:close/>
                <a:moveTo>
                  <a:pt x="4966007" y="1692752"/>
                </a:moveTo>
                <a:lnTo>
                  <a:pt x="5019213" y="1692752"/>
                </a:lnTo>
                <a:cubicBezTo>
                  <a:pt x="5033848" y="1692752"/>
                  <a:pt x="5045258" y="1697775"/>
                  <a:pt x="5053444" y="1707821"/>
                </a:cubicBezTo>
                <a:cubicBezTo>
                  <a:pt x="5061629" y="1717867"/>
                  <a:pt x="5065722" y="1731943"/>
                  <a:pt x="5065722" y="1750051"/>
                </a:cubicBezTo>
                <a:lnTo>
                  <a:pt x="5065722" y="1809582"/>
                </a:lnTo>
                <a:cubicBezTo>
                  <a:pt x="5065722" y="1826945"/>
                  <a:pt x="5061568" y="1840526"/>
                  <a:pt x="5053258" y="1850324"/>
                </a:cubicBezTo>
                <a:cubicBezTo>
                  <a:pt x="5044948" y="1860122"/>
                  <a:pt x="5033600" y="1865021"/>
                  <a:pt x="5019213" y="1865021"/>
                </a:cubicBezTo>
                <a:lnTo>
                  <a:pt x="4966007" y="1865021"/>
                </a:lnTo>
                <a:close/>
                <a:moveTo>
                  <a:pt x="2632383" y="1692752"/>
                </a:moveTo>
                <a:lnTo>
                  <a:pt x="2685588" y="1692752"/>
                </a:lnTo>
                <a:cubicBezTo>
                  <a:pt x="2700223" y="1692752"/>
                  <a:pt x="2711633" y="1697775"/>
                  <a:pt x="2719819" y="1707821"/>
                </a:cubicBezTo>
                <a:cubicBezTo>
                  <a:pt x="2728004" y="1717867"/>
                  <a:pt x="2732097" y="1731943"/>
                  <a:pt x="2732097" y="1750051"/>
                </a:cubicBezTo>
                <a:lnTo>
                  <a:pt x="2732097" y="1809582"/>
                </a:lnTo>
                <a:cubicBezTo>
                  <a:pt x="2732097" y="1826945"/>
                  <a:pt x="2727942" y="1840526"/>
                  <a:pt x="2719633" y="1850324"/>
                </a:cubicBezTo>
                <a:cubicBezTo>
                  <a:pt x="2711323" y="1860122"/>
                  <a:pt x="2699975" y="1865021"/>
                  <a:pt x="2685588" y="1865021"/>
                </a:cubicBezTo>
                <a:lnTo>
                  <a:pt x="2632383" y="1865021"/>
                </a:lnTo>
                <a:close/>
                <a:moveTo>
                  <a:pt x="1632258" y="1692752"/>
                </a:moveTo>
                <a:lnTo>
                  <a:pt x="1687324" y="1692752"/>
                </a:lnTo>
                <a:cubicBezTo>
                  <a:pt x="1701959" y="1692752"/>
                  <a:pt x="1713369" y="1697775"/>
                  <a:pt x="1721554" y="1707821"/>
                </a:cubicBezTo>
                <a:cubicBezTo>
                  <a:pt x="1729740" y="1717867"/>
                  <a:pt x="1733833" y="1731943"/>
                  <a:pt x="1733833" y="1750051"/>
                </a:cubicBezTo>
                <a:lnTo>
                  <a:pt x="1733833" y="1809582"/>
                </a:lnTo>
                <a:cubicBezTo>
                  <a:pt x="1733833" y="1826945"/>
                  <a:pt x="1729678" y="1840526"/>
                  <a:pt x="1721369" y="1850324"/>
                </a:cubicBezTo>
                <a:cubicBezTo>
                  <a:pt x="1713059" y="1860122"/>
                  <a:pt x="1701711" y="1865021"/>
                  <a:pt x="1687324" y="1865021"/>
                </a:cubicBezTo>
                <a:lnTo>
                  <a:pt x="1632258" y="1865021"/>
                </a:lnTo>
                <a:close/>
                <a:moveTo>
                  <a:pt x="3331800" y="1550249"/>
                </a:moveTo>
                <a:lnTo>
                  <a:pt x="3373384" y="1765306"/>
                </a:lnTo>
                <a:lnTo>
                  <a:pt x="3290419" y="1765306"/>
                </a:lnTo>
                <a:close/>
                <a:moveTo>
                  <a:pt x="2007825" y="1550249"/>
                </a:moveTo>
                <a:lnTo>
                  <a:pt x="2049410" y="1765306"/>
                </a:lnTo>
                <a:lnTo>
                  <a:pt x="1966445" y="1765306"/>
                </a:lnTo>
                <a:close/>
                <a:moveTo>
                  <a:pt x="3663687" y="1479184"/>
                </a:moveTo>
                <a:lnTo>
                  <a:pt x="3705359" y="1479184"/>
                </a:lnTo>
                <a:lnTo>
                  <a:pt x="3705359" y="1651080"/>
                </a:lnTo>
                <a:lnTo>
                  <a:pt x="3663687" y="1651080"/>
                </a:lnTo>
                <a:cubicBezTo>
                  <a:pt x="3645083" y="1651080"/>
                  <a:pt x="3630572" y="1645747"/>
                  <a:pt x="3620155" y="1635081"/>
                </a:cubicBezTo>
                <a:cubicBezTo>
                  <a:pt x="3609737" y="1624415"/>
                  <a:pt x="3604528" y="1609408"/>
                  <a:pt x="3604528" y="1590061"/>
                </a:cubicBezTo>
                <a:lnTo>
                  <a:pt x="3604528" y="1541692"/>
                </a:lnTo>
                <a:cubicBezTo>
                  <a:pt x="3604528" y="1521600"/>
                  <a:pt x="3609737" y="1506159"/>
                  <a:pt x="3620155" y="1495369"/>
                </a:cubicBezTo>
                <a:cubicBezTo>
                  <a:pt x="3630572" y="1484579"/>
                  <a:pt x="3645083" y="1479184"/>
                  <a:pt x="3663687" y="1479184"/>
                </a:cubicBezTo>
                <a:close/>
                <a:moveTo>
                  <a:pt x="1344052" y="1476579"/>
                </a:moveTo>
                <a:cubicBezTo>
                  <a:pt x="1361415" y="1476331"/>
                  <a:pt x="1374872" y="1481106"/>
                  <a:pt x="1384422" y="1490904"/>
                </a:cubicBezTo>
                <a:cubicBezTo>
                  <a:pt x="1393971" y="1500702"/>
                  <a:pt x="1398622" y="1514406"/>
                  <a:pt x="1398374" y="1532018"/>
                </a:cubicBezTo>
                <a:lnTo>
                  <a:pt x="1398374" y="1811814"/>
                </a:lnTo>
                <a:cubicBezTo>
                  <a:pt x="1398622" y="1829674"/>
                  <a:pt x="1393971" y="1843441"/>
                  <a:pt x="1384422" y="1853114"/>
                </a:cubicBezTo>
                <a:cubicBezTo>
                  <a:pt x="1374872" y="1862788"/>
                  <a:pt x="1361415" y="1867749"/>
                  <a:pt x="1344052" y="1867997"/>
                </a:cubicBezTo>
                <a:cubicBezTo>
                  <a:pt x="1326937" y="1867749"/>
                  <a:pt x="1313604" y="1862788"/>
                  <a:pt x="1304054" y="1853114"/>
                </a:cubicBezTo>
                <a:cubicBezTo>
                  <a:pt x="1294505" y="1843441"/>
                  <a:pt x="1289854" y="1829674"/>
                  <a:pt x="1290102" y="1811814"/>
                </a:cubicBezTo>
                <a:lnTo>
                  <a:pt x="1290102" y="1532018"/>
                </a:lnTo>
                <a:cubicBezTo>
                  <a:pt x="1289854" y="1514406"/>
                  <a:pt x="1294505" y="1500764"/>
                  <a:pt x="1304054" y="1491090"/>
                </a:cubicBezTo>
                <a:cubicBezTo>
                  <a:pt x="1313604" y="1481416"/>
                  <a:pt x="1326937" y="1476579"/>
                  <a:pt x="1344052" y="1476579"/>
                </a:cubicBezTo>
                <a:close/>
                <a:moveTo>
                  <a:pt x="4884524" y="1401793"/>
                </a:moveTo>
                <a:lnTo>
                  <a:pt x="4884524" y="1942783"/>
                </a:lnTo>
                <a:lnTo>
                  <a:pt x="4927684" y="1942783"/>
                </a:lnTo>
                <a:lnTo>
                  <a:pt x="4966007" y="1942783"/>
                </a:lnTo>
                <a:lnTo>
                  <a:pt x="5026283" y="1942783"/>
                </a:lnTo>
                <a:cubicBezTo>
                  <a:pt x="5051584" y="1942783"/>
                  <a:pt x="5073226" y="1938009"/>
                  <a:pt x="5091209" y="1928458"/>
                </a:cubicBezTo>
                <a:cubicBezTo>
                  <a:pt x="5109193" y="1918909"/>
                  <a:pt x="5123021" y="1905018"/>
                  <a:pt x="5132695" y="1886787"/>
                </a:cubicBezTo>
                <a:cubicBezTo>
                  <a:pt x="5142369" y="1868555"/>
                  <a:pt x="5147206" y="1846665"/>
                  <a:pt x="5147206" y="1821116"/>
                </a:cubicBezTo>
                <a:lnTo>
                  <a:pt x="5147206" y="1739261"/>
                </a:lnTo>
                <a:cubicBezTo>
                  <a:pt x="5147206" y="1712968"/>
                  <a:pt x="5142431" y="1690582"/>
                  <a:pt x="5132881" y="1672102"/>
                </a:cubicBezTo>
                <a:cubicBezTo>
                  <a:pt x="5123331" y="1653623"/>
                  <a:pt x="5109565" y="1639484"/>
                  <a:pt x="5091581" y="1629686"/>
                </a:cubicBezTo>
                <a:cubicBezTo>
                  <a:pt x="5073598" y="1619888"/>
                  <a:pt x="5051832" y="1614989"/>
                  <a:pt x="5026283" y="1614989"/>
                </a:cubicBezTo>
                <a:lnTo>
                  <a:pt x="4966007" y="1614989"/>
                </a:lnTo>
                <a:lnTo>
                  <a:pt x="4966007" y="1401793"/>
                </a:lnTo>
                <a:close/>
                <a:moveTo>
                  <a:pt x="4580617" y="1401793"/>
                </a:moveTo>
                <a:lnTo>
                  <a:pt x="4580245" y="1479556"/>
                </a:lnTo>
                <a:lnTo>
                  <a:pt x="4673262" y="1479556"/>
                </a:lnTo>
                <a:lnTo>
                  <a:pt x="4673262" y="1942783"/>
                </a:lnTo>
                <a:lnTo>
                  <a:pt x="4754746" y="1942783"/>
                </a:lnTo>
                <a:lnTo>
                  <a:pt x="4754399" y="1479556"/>
                </a:lnTo>
                <a:lnTo>
                  <a:pt x="4847391" y="1479556"/>
                </a:lnTo>
                <a:lnTo>
                  <a:pt x="4847391" y="1401793"/>
                </a:lnTo>
                <a:close/>
                <a:moveTo>
                  <a:pt x="4332074" y="1401793"/>
                </a:moveTo>
                <a:lnTo>
                  <a:pt x="4331702" y="1942783"/>
                </a:lnTo>
                <a:lnTo>
                  <a:pt x="4370769" y="1942783"/>
                </a:lnTo>
                <a:lnTo>
                  <a:pt x="4413557" y="1942783"/>
                </a:lnTo>
                <a:lnTo>
                  <a:pt x="4568339" y="1942783"/>
                </a:lnTo>
                <a:lnTo>
                  <a:pt x="4568339" y="1864276"/>
                </a:lnTo>
                <a:lnTo>
                  <a:pt x="4413557" y="1864276"/>
                </a:lnTo>
                <a:lnTo>
                  <a:pt x="4413557" y="1713216"/>
                </a:lnTo>
                <a:lnTo>
                  <a:pt x="4549735" y="1713216"/>
                </a:lnTo>
                <a:lnTo>
                  <a:pt x="4549735" y="1635081"/>
                </a:lnTo>
                <a:lnTo>
                  <a:pt x="4413557" y="1634798"/>
                </a:lnTo>
                <a:lnTo>
                  <a:pt x="4413557" y="1480300"/>
                </a:lnTo>
                <a:lnTo>
                  <a:pt x="4568339" y="1480300"/>
                </a:lnTo>
                <a:lnTo>
                  <a:pt x="4568339" y="1401793"/>
                </a:lnTo>
                <a:lnTo>
                  <a:pt x="4413557" y="1401793"/>
                </a:lnTo>
                <a:lnTo>
                  <a:pt x="4370769" y="1401793"/>
                </a:lnTo>
                <a:close/>
                <a:moveTo>
                  <a:pt x="3299430" y="1401793"/>
                </a:moveTo>
                <a:lnTo>
                  <a:pt x="3172554" y="1942783"/>
                </a:lnTo>
                <a:lnTo>
                  <a:pt x="3256270" y="1942783"/>
                </a:lnTo>
                <a:lnTo>
                  <a:pt x="3275743" y="1841580"/>
                </a:lnTo>
                <a:lnTo>
                  <a:pt x="3388133" y="1841580"/>
                </a:lnTo>
                <a:lnTo>
                  <a:pt x="3407702" y="1942783"/>
                </a:lnTo>
                <a:lnTo>
                  <a:pt x="3491418" y="1942783"/>
                </a:lnTo>
                <a:lnTo>
                  <a:pt x="3364170" y="1401793"/>
                </a:lnTo>
                <a:close/>
                <a:moveTo>
                  <a:pt x="2874749" y="1401793"/>
                </a:moveTo>
                <a:lnTo>
                  <a:pt x="2874377" y="1942783"/>
                </a:lnTo>
                <a:lnTo>
                  <a:pt x="2956232" y="1942783"/>
                </a:lnTo>
                <a:lnTo>
                  <a:pt x="2956232" y="1714704"/>
                </a:lnTo>
                <a:lnTo>
                  <a:pt x="3046430" y="1714704"/>
                </a:lnTo>
                <a:lnTo>
                  <a:pt x="3046273" y="1942783"/>
                </a:lnTo>
                <a:lnTo>
                  <a:pt x="3128129" y="1942783"/>
                </a:lnTo>
                <a:lnTo>
                  <a:pt x="3128129" y="1401793"/>
                </a:lnTo>
                <a:lnTo>
                  <a:pt x="3046645" y="1401793"/>
                </a:lnTo>
                <a:lnTo>
                  <a:pt x="3046483" y="1637686"/>
                </a:lnTo>
                <a:lnTo>
                  <a:pt x="2956232" y="1637686"/>
                </a:lnTo>
                <a:lnTo>
                  <a:pt x="2956232" y="1401793"/>
                </a:lnTo>
                <a:close/>
                <a:moveTo>
                  <a:pt x="2550899" y="1401793"/>
                </a:moveTo>
                <a:lnTo>
                  <a:pt x="2550899" y="1942783"/>
                </a:lnTo>
                <a:lnTo>
                  <a:pt x="2594059" y="1942783"/>
                </a:lnTo>
                <a:lnTo>
                  <a:pt x="2632383" y="1942783"/>
                </a:lnTo>
                <a:lnTo>
                  <a:pt x="2692658" y="1942783"/>
                </a:lnTo>
                <a:cubicBezTo>
                  <a:pt x="2717958" y="1942783"/>
                  <a:pt x="2739600" y="1938009"/>
                  <a:pt x="2757584" y="1928458"/>
                </a:cubicBezTo>
                <a:cubicBezTo>
                  <a:pt x="2775567" y="1918909"/>
                  <a:pt x="2789396" y="1905018"/>
                  <a:pt x="2799070" y="1886787"/>
                </a:cubicBezTo>
                <a:cubicBezTo>
                  <a:pt x="2808744" y="1868555"/>
                  <a:pt x="2813581" y="1846665"/>
                  <a:pt x="2813581" y="1821116"/>
                </a:cubicBezTo>
                <a:lnTo>
                  <a:pt x="2813581" y="1739261"/>
                </a:lnTo>
                <a:cubicBezTo>
                  <a:pt x="2813581" y="1712968"/>
                  <a:pt x="2808806" y="1690582"/>
                  <a:pt x="2799256" y="1672102"/>
                </a:cubicBezTo>
                <a:cubicBezTo>
                  <a:pt x="2789706" y="1653623"/>
                  <a:pt x="2775939" y="1639484"/>
                  <a:pt x="2757956" y="1629686"/>
                </a:cubicBezTo>
                <a:cubicBezTo>
                  <a:pt x="2739973" y="1619888"/>
                  <a:pt x="2718207" y="1614989"/>
                  <a:pt x="2692658" y="1614989"/>
                </a:cubicBezTo>
                <a:lnTo>
                  <a:pt x="2632383" y="1614989"/>
                </a:lnTo>
                <a:lnTo>
                  <a:pt x="2632383" y="1401793"/>
                </a:lnTo>
                <a:close/>
                <a:moveTo>
                  <a:pt x="2246694" y="1401793"/>
                </a:moveTo>
                <a:lnTo>
                  <a:pt x="2246694" y="1819256"/>
                </a:lnTo>
                <a:cubicBezTo>
                  <a:pt x="2246694" y="1834387"/>
                  <a:pt x="2243656" y="1845921"/>
                  <a:pt x="2237579" y="1853859"/>
                </a:cubicBezTo>
                <a:cubicBezTo>
                  <a:pt x="2231501" y="1861796"/>
                  <a:pt x="2222386" y="1865765"/>
                  <a:pt x="2210231" y="1865765"/>
                </a:cubicBezTo>
                <a:lnTo>
                  <a:pt x="2209859" y="1865765"/>
                </a:lnTo>
                <a:lnTo>
                  <a:pt x="2209859" y="1942783"/>
                </a:lnTo>
                <a:lnTo>
                  <a:pt x="2217673" y="1942783"/>
                </a:lnTo>
                <a:cubicBezTo>
                  <a:pt x="2253888" y="1942783"/>
                  <a:pt x="2281359" y="1932675"/>
                  <a:pt x="2300086" y="1912460"/>
                </a:cubicBezTo>
                <a:cubicBezTo>
                  <a:pt x="2318814" y="1892244"/>
                  <a:pt x="2328178" y="1862664"/>
                  <a:pt x="2328178" y="1823721"/>
                </a:cubicBezTo>
                <a:lnTo>
                  <a:pt x="2328178" y="1479556"/>
                </a:lnTo>
                <a:lnTo>
                  <a:pt x="2398871" y="1479556"/>
                </a:lnTo>
                <a:lnTo>
                  <a:pt x="2398871" y="1942783"/>
                </a:lnTo>
                <a:lnTo>
                  <a:pt x="2480354" y="1942783"/>
                </a:lnTo>
                <a:lnTo>
                  <a:pt x="2480354" y="1401793"/>
                </a:lnTo>
                <a:lnTo>
                  <a:pt x="2441287" y="1401793"/>
                </a:lnTo>
                <a:lnTo>
                  <a:pt x="2398871" y="1401793"/>
                </a:lnTo>
                <a:lnTo>
                  <a:pt x="2328178" y="1401793"/>
                </a:lnTo>
                <a:lnTo>
                  <a:pt x="2301389" y="1401793"/>
                </a:lnTo>
                <a:close/>
                <a:moveTo>
                  <a:pt x="1975455" y="1401793"/>
                </a:moveTo>
                <a:lnTo>
                  <a:pt x="1848580" y="1942783"/>
                </a:lnTo>
                <a:lnTo>
                  <a:pt x="1932295" y="1942783"/>
                </a:lnTo>
                <a:lnTo>
                  <a:pt x="1951768" y="1841580"/>
                </a:lnTo>
                <a:lnTo>
                  <a:pt x="2064159" y="1841580"/>
                </a:lnTo>
                <a:lnTo>
                  <a:pt x="2083728" y="1942783"/>
                </a:lnTo>
                <a:lnTo>
                  <a:pt x="2167443" y="1942783"/>
                </a:lnTo>
                <a:lnTo>
                  <a:pt x="2040196" y="1401793"/>
                </a:lnTo>
                <a:close/>
                <a:moveTo>
                  <a:pt x="1550774" y="1401793"/>
                </a:moveTo>
                <a:lnTo>
                  <a:pt x="1550774" y="1942783"/>
                </a:lnTo>
                <a:lnTo>
                  <a:pt x="1593934" y="1942783"/>
                </a:lnTo>
                <a:lnTo>
                  <a:pt x="1632258" y="1942783"/>
                </a:lnTo>
                <a:lnTo>
                  <a:pt x="1694393" y="1942783"/>
                </a:lnTo>
                <a:cubicBezTo>
                  <a:pt x="1719694" y="1942783"/>
                  <a:pt x="1741336" y="1938009"/>
                  <a:pt x="1759320" y="1928458"/>
                </a:cubicBezTo>
                <a:cubicBezTo>
                  <a:pt x="1777303" y="1918909"/>
                  <a:pt x="1791132" y="1905018"/>
                  <a:pt x="1800805" y="1886787"/>
                </a:cubicBezTo>
                <a:cubicBezTo>
                  <a:pt x="1810479" y="1868555"/>
                  <a:pt x="1815316" y="1846789"/>
                  <a:pt x="1815316" y="1821489"/>
                </a:cubicBezTo>
                <a:lnTo>
                  <a:pt x="1815316" y="1739261"/>
                </a:lnTo>
                <a:cubicBezTo>
                  <a:pt x="1815316" y="1712968"/>
                  <a:pt x="1810541" y="1690582"/>
                  <a:pt x="1800991" y="1672102"/>
                </a:cubicBezTo>
                <a:cubicBezTo>
                  <a:pt x="1791442" y="1653623"/>
                  <a:pt x="1777737" y="1639484"/>
                  <a:pt x="1759878" y="1629686"/>
                </a:cubicBezTo>
                <a:cubicBezTo>
                  <a:pt x="1742018" y="1619888"/>
                  <a:pt x="1720190" y="1614989"/>
                  <a:pt x="1694393" y="1614989"/>
                </a:cubicBezTo>
                <a:lnTo>
                  <a:pt x="1632258" y="1614989"/>
                </a:lnTo>
                <a:lnTo>
                  <a:pt x="1632258" y="1479556"/>
                </a:lnTo>
                <a:lnTo>
                  <a:pt x="1787039" y="1479556"/>
                </a:lnTo>
                <a:lnTo>
                  <a:pt x="1787039" y="1401793"/>
                </a:lnTo>
                <a:lnTo>
                  <a:pt x="1632258" y="1401793"/>
                </a:lnTo>
                <a:lnTo>
                  <a:pt x="1602120" y="1401793"/>
                </a:lnTo>
                <a:close/>
                <a:moveTo>
                  <a:pt x="903670" y="1401793"/>
                </a:moveTo>
                <a:lnTo>
                  <a:pt x="903670" y="1819256"/>
                </a:lnTo>
                <a:cubicBezTo>
                  <a:pt x="903670" y="1834387"/>
                  <a:pt x="900631" y="1845921"/>
                  <a:pt x="894554" y="1853859"/>
                </a:cubicBezTo>
                <a:cubicBezTo>
                  <a:pt x="888477" y="1861796"/>
                  <a:pt x="879361" y="1865765"/>
                  <a:pt x="867206" y="1865765"/>
                </a:cubicBezTo>
                <a:lnTo>
                  <a:pt x="866834" y="1865765"/>
                </a:lnTo>
                <a:lnTo>
                  <a:pt x="866834" y="1942783"/>
                </a:lnTo>
                <a:lnTo>
                  <a:pt x="874648" y="1942783"/>
                </a:lnTo>
                <a:cubicBezTo>
                  <a:pt x="910863" y="1942783"/>
                  <a:pt x="938334" y="1932675"/>
                  <a:pt x="957062" y="1912460"/>
                </a:cubicBezTo>
                <a:cubicBezTo>
                  <a:pt x="975789" y="1892244"/>
                  <a:pt x="985153" y="1862664"/>
                  <a:pt x="985153" y="1823721"/>
                </a:cubicBezTo>
                <a:lnTo>
                  <a:pt x="985153" y="1479556"/>
                </a:lnTo>
                <a:lnTo>
                  <a:pt x="1055846" y="1479556"/>
                </a:lnTo>
                <a:lnTo>
                  <a:pt x="1055846" y="1942783"/>
                </a:lnTo>
                <a:lnTo>
                  <a:pt x="1137330" y="1942783"/>
                </a:lnTo>
                <a:lnTo>
                  <a:pt x="1137330" y="1401793"/>
                </a:lnTo>
                <a:lnTo>
                  <a:pt x="1098262" y="1401793"/>
                </a:lnTo>
                <a:lnTo>
                  <a:pt x="1055846" y="1401793"/>
                </a:lnTo>
                <a:lnTo>
                  <a:pt x="985153" y="1401793"/>
                </a:lnTo>
                <a:lnTo>
                  <a:pt x="958364" y="1401793"/>
                </a:lnTo>
                <a:close/>
                <a:moveTo>
                  <a:pt x="636374" y="1401793"/>
                </a:moveTo>
                <a:lnTo>
                  <a:pt x="636002" y="1942783"/>
                </a:lnTo>
                <a:lnTo>
                  <a:pt x="717858" y="1942783"/>
                </a:lnTo>
                <a:lnTo>
                  <a:pt x="717858" y="1479556"/>
                </a:lnTo>
                <a:lnTo>
                  <a:pt x="835432" y="1479556"/>
                </a:lnTo>
                <a:lnTo>
                  <a:pt x="835432" y="1401793"/>
                </a:lnTo>
                <a:lnTo>
                  <a:pt x="717858" y="1401793"/>
                </a:lnTo>
                <a:lnTo>
                  <a:pt x="687720" y="1401793"/>
                </a:lnTo>
                <a:close/>
                <a:moveTo>
                  <a:pt x="3659966" y="1401421"/>
                </a:moveTo>
                <a:cubicBezTo>
                  <a:pt x="3630945" y="1401421"/>
                  <a:pt x="3606202" y="1406134"/>
                  <a:pt x="3585738" y="1415560"/>
                </a:cubicBezTo>
                <a:cubicBezTo>
                  <a:pt x="3565274" y="1424985"/>
                  <a:pt x="3549647" y="1438938"/>
                  <a:pt x="3538857" y="1457417"/>
                </a:cubicBezTo>
                <a:cubicBezTo>
                  <a:pt x="3528067" y="1475897"/>
                  <a:pt x="3522672" y="1498035"/>
                  <a:pt x="3522672" y="1523832"/>
                </a:cubicBezTo>
                <a:lnTo>
                  <a:pt x="3522672" y="1600478"/>
                </a:lnTo>
                <a:cubicBezTo>
                  <a:pt x="3522672" y="1627516"/>
                  <a:pt x="3528067" y="1650646"/>
                  <a:pt x="3538857" y="1669870"/>
                </a:cubicBezTo>
                <a:cubicBezTo>
                  <a:pt x="3549647" y="1689093"/>
                  <a:pt x="3565274" y="1703728"/>
                  <a:pt x="3585738" y="1713774"/>
                </a:cubicBezTo>
                <a:lnTo>
                  <a:pt x="3596826" y="1718300"/>
                </a:lnTo>
                <a:lnTo>
                  <a:pt x="3522672" y="1942783"/>
                </a:lnTo>
                <a:lnTo>
                  <a:pt x="3612341" y="1942783"/>
                </a:lnTo>
                <a:lnTo>
                  <a:pt x="3674798" y="1728843"/>
                </a:lnTo>
                <a:lnTo>
                  <a:pt x="3705359" y="1728843"/>
                </a:lnTo>
                <a:lnTo>
                  <a:pt x="3705359" y="1942783"/>
                </a:lnTo>
                <a:lnTo>
                  <a:pt x="3787214" y="1942783"/>
                </a:lnTo>
                <a:lnTo>
                  <a:pt x="3787214" y="1401421"/>
                </a:lnTo>
                <a:lnTo>
                  <a:pt x="3744054" y="1401421"/>
                </a:lnTo>
                <a:lnTo>
                  <a:pt x="3705359" y="1401421"/>
                </a:lnTo>
                <a:close/>
                <a:moveTo>
                  <a:pt x="4145369" y="1396212"/>
                </a:moveTo>
                <a:cubicBezTo>
                  <a:pt x="4118580" y="1396212"/>
                  <a:pt x="4095635" y="1401607"/>
                  <a:pt x="4076536" y="1412397"/>
                </a:cubicBezTo>
                <a:cubicBezTo>
                  <a:pt x="4057437" y="1423187"/>
                  <a:pt x="4042864" y="1438876"/>
                  <a:pt x="4032818" y="1459464"/>
                </a:cubicBezTo>
                <a:cubicBezTo>
                  <a:pt x="4022772" y="1480052"/>
                  <a:pt x="4017749" y="1504981"/>
                  <a:pt x="4017749" y="1534250"/>
                </a:cubicBezTo>
                <a:lnTo>
                  <a:pt x="4017749" y="1810326"/>
                </a:lnTo>
                <a:cubicBezTo>
                  <a:pt x="4017749" y="1839348"/>
                  <a:pt x="4022772" y="1864152"/>
                  <a:pt x="4032818" y="1884740"/>
                </a:cubicBezTo>
                <a:cubicBezTo>
                  <a:pt x="4042864" y="1905328"/>
                  <a:pt x="4057437" y="1921079"/>
                  <a:pt x="4076536" y="1931993"/>
                </a:cubicBezTo>
                <a:cubicBezTo>
                  <a:pt x="4095635" y="1942907"/>
                  <a:pt x="4118580" y="1948364"/>
                  <a:pt x="4145369" y="1948364"/>
                </a:cubicBezTo>
                <a:cubicBezTo>
                  <a:pt x="4172654" y="1948364"/>
                  <a:pt x="4195785" y="1942907"/>
                  <a:pt x="4214760" y="1931993"/>
                </a:cubicBezTo>
                <a:cubicBezTo>
                  <a:pt x="4233736" y="1921079"/>
                  <a:pt x="4248246" y="1905328"/>
                  <a:pt x="4258292" y="1884740"/>
                </a:cubicBezTo>
                <a:cubicBezTo>
                  <a:pt x="4268338" y="1864152"/>
                  <a:pt x="4273361" y="1839224"/>
                  <a:pt x="4273361" y="1809954"/>
                </a:cubicBezTo>
                <a:lnTo>
                  <a:pt x="4273361" y="1776840"/>
                </a:lnTo>
                <a:lnTo>
                  <a:pt x="4190762" y="1776840"/>
                </a:lnTo>
                <a:lnTo>
                  <a:pt x="4190762" y="1809954"/>
                </a:lnTo>
                <a:cubicBezTo>
                  <a:pt x="4190762" y="1828061"/>
                  <a:pt x="4186855" y="1842076"/>
                  <a:pt x="4179041" y="1851998"/>
                </a:cubicBezTo>
                <a:cubicBezTo>
                  <a:pt x="4171228" y="1861920"/>
                  <a:pt x="4160004" y="1866881"/>
                  <a:pt x="4145369" y="1866881"/>
                </a:cubicBezTo>
                <a:cubicBezTo>
                  <a:pt x="4131230" y="1866881"/>
                  <a:pt x="4120192" y="1861920"/>
                  <a:pt x="4112255" y="1851998"/>
                </a:cubicBezTo>
                <a:cubicBezTo>
                  <a:pt x="4104317" y="1842076"/>
                  <a:pt x="4100348" y="1828186"/>
                  <a:pt x="4100348" y="1810326"/>
                </a:cubicBezTo>
                <a:lnTo>
                  <a:pt x="4100348" y="1534250"/>
                </a:lnTo>
                <a:cubicBezTo>
                  <a:pt x="4100348" y="1516143"/>
                  <a:pt x="4104317" y="1502128"/>
                  <a:pt x="4112255" y="1492206"/>
                </a:cubicBezTo>
                <a:cubicBezTo>
                  <a:pt x="4120192" y="1482284"/>
                  <a:pt x="4131230" y="1477323"/>
                  <a:pt x="4145369" y="1477323"/>
                </a:cubicBezTo>
                <a:cubicBezTo>
                  <a:pt x="4155291" y="1477323"/>
                  <a:pt x="4163600" y="1479618"/>
                  <a:pt x="4170298" y="1484207"/>
                </a:cubicBezTo>
                <a:cubicBezTo>
                  <a:pt x="4176995" y="1488796"/>
                  <a:pt x="4182080" y="1495307"/>
                  <a:pt x="4185553" y="1503740"/>
                </a:cubicBezTo>
                <a:cubicBezTo>
                  <a:pt x="4189025" y="1512174"/>
                  <a:pt x="4190762" y="1522344"/>
                  <a:pt x="4190762" y="1534250"/>
                </a:cubicBezTo>
                <a:lnTo>
                  <a:pt x="4190762" y="1567736"/>
                </a:lnTo>
                <a:lnTo>
                  <a:pt x="4273361" y="1567736"/>
                </a:lnTo>
                <a:lnTo>
                  <a:pt x="4273361" y="1534250"/>
                </a:lnTo>
                <a:cubicBezTo>
                  <a:pt x="4273361" y="1504981"/>
                  <a:pt x="4268338" y="1480052"/>
                  <a:pt x="4258292" y="1459464"/>
                </a:cubicBezTo>
                <a:cubicBezTo>
                  <a:pt x="4248246" y="1438876"/>
                  <a:pt x="4233736" y="1423187"/>
                  <a:pt x="4214760" y="1412397"/>
                </a:cubicBezTo>
                <a:cubicBezTo>
                  <a:pt x="4195785" y="1401607"/>
                  <a:pt x="4172654" y="1396212"/>
                  <a:pt x="4145369" y="1396212"/>
                </a:cubicBezTo>
                <a:close/>
                <a:moveTo>
                  <a:pt x="1344052" y="1396212"/>
                </a:moveTo>
                <a:cubicBezTo>
                  <a:pt x="1315527" y="1396212"/>
                  <a:pt x="1291094" y="1401297"/>
                  <a:pt x="1270754" y="1411467"/>
                </a:cubicBezTo>
                <a:cubicBezTo>
                  <a:pt x="1250414" y="1421637"/>
                  <a:pt x="1234849" y="1436520"/>
                  <a:pt x="1224059" y="1456115"/>
                </a:cubicBezTo>
                <a:cubicBezTo>
                  <a:pt x="1213269" y="1475711"/>
                  <a:pt x="1207874" y="1499523"/>
                  <a:pt x="1207874" y="1527553"/>
                </a:cubicBezTo>
                <a:lnTo>
                  <a:pt x="1207874" y="1816651"/>
                </a:lnTo>
                <a:cubicBezTo>
                  <a:pt x="1207874" y="1844433"/>
                  <a:pt x="1213269" y="1868121"/>
                  <a:pt x="1224059" y="1887717"/>
                </a:cubicBezTo>
                <a:cubicBezTo>
                  <a:pt x="1234849" y="1907313"/>
                  <a:pt x="1250414" y="1922320"/>
                  <a:pt x="1270754" y="1932737"/>
                </a:cubicBezTo>
                <a:cubicBezTo>
                  <a:pt x="1291094" y="1943156"/>
                  <a:pt x="1315527" y="1948364"/>
                  <a:pt x="1344052" y="1948364"/>
                </a:cubicBezTo>
                <a:cubicBezTo>
                  <a:pt x="1372825" y="1948364"/>
                  <a:pt x="1397382" y="1943156"/>
                  <a:pt x="1417722" y="1932737"/>
                </a:cubicBezTo>
                <a:cubicBezTo>
                  <a:pt x="1438062" y="1922320"/>
                  <a:pt x="1453627" y="1907313"/>
                  <a:pt x="1464417" y="1887717"/>
                </a:cubicBezTo>
                <a:cubicBezTo>
                  <a:pt x="1475207" y="1868121"/>
                  <a:pt x="1480602" y="1844433"/>
                  <a:pt x="1480602" y="1816651"/>
                </a:cubicBezTo>
                <a:lnTo>
                  <a:pt x="1480602" y="1527553"/>
                </a:lnTo>
                <a:cubicBezTo>
                  <a:pt x="1480602" y="1499523"/>
                  <a:pt x="1475207" y="1475711"/>
                  <a:pt x="1464417" y="1456115"/>
                </a:cubicBezTo>
                <a:cubicBezTo>
                  <a:pt x="1453627" y="1436520"/>
                  <a:pt x="1438062" y="1421637"/>
                  <a:pt x="1417722" y="1411467"/>
                </a:cubicBezTo>
                <a:cubicBezTo>
                  <a:pt x="1397382" y="1401297"/>
                  <a:pt x="1372825" y="1396212"/>
                  <a:pt x="1344052" y="1396212"/>
                </a:cubicBezTo>
                <a:close/>
                <a:moveTo>
                  <a:pt x="0" y="0"/>
                </a:moveTo>
                <a:lnTo>
                  <a:pt x="6096000" y="0"/>
                </a:lnTo>
                <a:lnTo>
                  <a:pt x="6096000" y="7305675"/>
                </a:lnTo>
                <a:lnTo>
                  <a:pt x="0" y="730567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pic>
        <p:nvPicPr>
          <p:cNvPr id="9" name="Picture 2" descr="Picture background">
            <a:extLst>
              <a:ext uri="{FF2B5EF4-FFF2-40B4-BE49-F238E27FC236}">
                <a16:creationId xmlns:a16="http://schemas.microsoft.com/office/drawing/2014/main" id="{AE5186E2-B69A-4173-BE88-F7452315A8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369" y="-5026024"/>
            <a:ext cx="3805100" cy="380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hlinkClick r:id="rId9"/>
            <a:extLst>
              <a:ext uri="{FF2B5EF4-FFF2-40B4-BE49-F238E27FC236}">
                <a16:creationId xmlns:a16="http://schemas.microsoft.com/office/drawing/2014/main" id="{A6AC463F-3F12-4BA2-B175-2D65482AA26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5795" y="915230"/>
            <a:ext cx="4976755" cy="5027539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C5A70D8-4208-41D0-B4A5-AD70D9DDCE84}"/>
              </a:ext>
            </a:extLst>
          </p:cNvPr>
          <p:cNvSpPr/>
          <p:nvPr/>
        </p:nvSpPr>
        <p:spPr>
          <a:xfrm>
            <a:off x="0" y="-9367458"/>
            <a:ext cx="6096000" cy="7543801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32485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</a:rPr>
              <a:t>ДОМАШНЕЕ ЗАДАНИЕ:</a:t>
            </a:r>
          </a:p>
          <a:p>
            <a:pPr algn="ctr"/>
            <a:endParaRPr lang="ru-RU" sz="2000" dirty="0">
              <a:solidFill>
                <a:srgbClr val="32485A"/>
              </a:solidFill>
              <a:latin typeface="Bahnschrift SemiBold Condensed" panose="020B0502040204020203" pitchFamily="34" charset="0"/>
            </a:endParaRPr>
          </a:p>
          <a:p>
            <a:pPr algn="ctr"/>
            <a:r>
              <a:rPr lang="ru-RU" sz="4000" dirty="0">
                <a:solidFill>
                  <a:srgbClr val="0D386F"/>
                </a:solidFill>
                <a:latin typeface="Bahnschrift SemiBold Condensed" panose="020B0502040204020203" pitchFamily="34" charset="0"/>
              </a:rPr>
              <a:t>При помощи нейросетей: найти информацию о профессиях, связанных с </a:t>
            </a:r>
            <a:r>
              <a:rPr lang="en-US" sz="4000" dirty="0">
                <a:solidFill>
                  <a:srgbClr val="0D386F"/>
                </a:solidFill>
                <a:latin typeface="Bahnschrift SemiBold Condensed" panose="020B0502040204020203" pitchFamily="34" charset="0"/>
              </a:rPr>
              <a:t>IT</a:t>
            </a:r>
            <a:r>
              <a:rPr lang="ru-RU" sz="4000" dirty="0">
                <a:solidFill>
                  <a:srgbClr val="0D386F"/>
                </a:solidFill>
                <a:latin typeface="Bahnschrift SemiBold Condensed" panose="020B0502040204020203" pitchFamily="34" charset="0"/>
              </a:rPr>
              <a:t>, оформить в виде презентации (5-7 слайдов)</a:t>
            </a:r>
          </a:p>
          <a:p>
            <a:pPr algn="ctr"/>
            <a:endParaRPr lang="ru-RU" sz="2400" dirty="0">
              <a:solidFill>
                <a:srgbClr val="0D386F"/>
              </a:solidFill>
              <a:latin typeface="Bahnschrift SemiBold Condensed" panose="020B0502040204020203" pitchFamily="34" charset="0"/>
            </a:endParaRPr>
          </a:p>
          <a:p>
            <a:pPr algn="ctr"/>
            <a:endParaRPr lang="ru-RU" sz="4000" dirty="0">
              <a:solidFill>
                <a:srgbClr val="0D386F"/>
              </a:solidFill>
              <a:latin typeface="Bahnschrift SemiBold Condensed" panose="020B0502040204020203" pitchFamily="34" charset="0"/>
            </a:endParaRPr>
          </a:p>
          <a:p>
            <a:pPr algn="ctr"/>
            <a:r>
              <a:rPr lang="ru-RU" sz="4000" dirty="0">
                <a:solidFill>
                  <a:srgbClr val="0D386F"/>
                </a:solidFill>
                <a:latin typeface="Bahnschrift SemiBold Condensed" panose="020B0502040204020203" pitchFamily="34" charset="0"/>
              </a:rPr>
              <a:t>Подготовить ответ на вопрос «Как Интернет-сервисы упрощают нашу жизнь?»</a:t>
            </a:r>
          </a:p>
        </p:txBody>
      </p:sp>
    </p:spTree>
    <p:extLst>
      <p:ext uri="{BB962C8B-B14F-4D97-AF65-F5344CB8AC3E}">
        <p14:creationId xmlns:p14="http://schemas.microsoft.com/office/powerpoint/2010/main" val="103868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9AE60BA7-2699-410B-B58B-4172E7738D0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65201"/>
            <a:ext cx="12415838" cy="9311879"/>
          </a:xfrm>
        </p:spPr>
      </p:pic>
      <p:pic>
        <p:nvPicPr>
          <p:cNvPr id="7" name="Picture 4" descr="Picture background">
            <a:extLst>
              <a:ext uri="{FF2B5EF4-FFF2-40B4-BE49-F238E27FC236}">
                <a16:creationId xmlns:a16="http://schemas.microsoft.com/office/drawing/2014/main" id="{ED9F5007-50FC-4518-8A57-D9F2DDBF855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5278" b="82917" l="38125" r="62813">
                        <a14:foregroundMark x1="60234" y1="50000" x2="60781" y2="47361"/>
                        <a14:foregroundMark x1="60938" y1="47222" x2="60703" y2="46111"/>
                        <a14:foregroundMark x1="44531" y1="27361" x2="49688" y2="29306"/>
                        <a14:foregroundMark x1="49688" y1="29306" x2="55078" y2="27083"/>
                        <a14:foregroundMark x1="55078" y1="27083" x2="53594" y2="15556"/>
                        <a14:foregroundMark x1="53594" y1="15556" x2="47578" y2="15278"/>
                        <a14:foregroundMark x1="47578" y1="15278" x2="45391" y2="21528"/>
                        <a14:foregroundMark x1="45391" y1="21528" x2="45391" y2="21528"/>
                        <a14:foregroundMark x1="37813" y1="56250" x2="38906" y2="72778"/>
                        <a14:foregroundMark x1="38906" y1="72778" x2="38125" y2="81250"/>
                        <a14:foregroundMark x1="62109" y1="55972" x2="61406" y2="80556"/>
                        <a14:foregroundMark x1="61406" y1="80556" x2="61484" y2="80694"/>
                        <a14:foregroundMark x1="62734" y1="55417" x2="62813" y2="80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016" t="10834" r="35703" b="9028"/>
          <a:stretch/>
        </p:blipFill>
        <p:spPr bwMode="auto">
          <a:xfrm>
            <a:off x="276224" y="8644334"/>
            <a:ext cx="3507479" cy="5590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Picture background">
            <a:extLst>
              <a:ext uri="{FF2B5EF4-FFF2-40B4-BE49-F238E27FC236}">
                <a16:creationId xmlns:a16="http://schemas.microsoft.com/office/drawing/2014/main" id="{E50920BE-51A5-4C17-90C5-E95DCE18975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8542" b="85542" l="9528" r="82833">
                        <a14:foregroundMark x1="11750" y1="42083" x2="17694" y2="44292"/>
                        <a14:foregroundMark x1="9528" y1="47208" x2="14139" y2="43667"/>
                        <a14:foregroundMark x1="14139" y1="43667" x2="16472" y2="43750"/>
                        <a14:foregroundMark x1="11111" y1="41250" x2="14722" y2="39583"/>
                        <a14:foregroundMark x1="51389" y1="21792" x2="60083" y2="18583"/>
                        <a14:foregroundMark x1="60083" y1="18583" x2="61028" y2="22625"/>
                        <a14:foregroundMark x1="78611" y1="29875" x2="81667" y2="38125"/>
                        <a14:foregroundMark x1="81667" y1="38125" x2="79944" y2="47667"/>
                        <a14:foregroundMark x1="79944" y1="47667" x2="78972" y2="39875"/>
                        <a14:foregroundMark x1="78972" y1="39875" x2="80361" y2="33208"/>
                        <a14:foregroundMark x1="82778" y1="47083" x2="82861" y2="48750"/>
                        <a14:foregroundMark x1="64917" y1="81667" x2="73139" y2="88375"/>
                        <a14:foregroundMark x1="73139" y1="88375" x2="79694" y2="85542"/>
                        <a14:foregroundMark x1="79694" y1="85542" x2="69806" y2="82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00" t="13750" r="14815" b="9931"/>
          <a:stretch/>
        </p:blipFill>
        <p:spPr bwMode="auto">
          <a:xfrm flipH="1">
            <a:off x="276224" y="-4483896"/>
            <a:ext cx="4886326" cy="3224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Picture background">
            <a:extLst>
              <a:ext uri="{FF2B5EF4-FFF2-40B4-BE49-F238E27FC236}">
                <a16:creationId xmlns:a16="http://schemas.microsoft.com/office/drawing/2014/main" id="{AE5186E2-B69A-4173-BE88-F7452315A8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369" y="-5026024"/>
            <a:ext cx="3805100" cy="380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hlinkClick r:id="rId9"/>
            <a:extLst>
              <a:ext uri="{FF2B5EF4-FFF2-40B4-BE49-F238E27FC236}">
                <a16:creationId xmlns:a16="http://schemas.microsoft.com/office/drawing/2014/main" id="{A6AC463F-3F12-4BA2-B175-2D65482AA26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3990" y="8935641"/>
            <a:ext cx="4976755" cy="5027539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3D43900-0398-42F1-B35C-92FF7D5BEC93}"/>
              </a:ext>
            </a:extLst>
          </p:cNvPr>
          <p:cNvSpPr/>
          <p:nvPr/>
        </p:nvSpPr>
        <p:spPr>
          <a:xfrm>
            <a:off x="0" y="-421106"/>
            <a:ext cx="6096000" cy="7543801"/>
          </a:xfrm>
          <a:prstGeom prst="rect">
            <a:avLst/>
          </a:prstGeom>
          <a:solidFill>
            <a:srgbClr val="E7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32485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</a:rPr>
              <a:t>ДОМАШНЕЕ ЗАДАНИЕ:</a:t>
            </a:r>
          </a:p>
          <a:p>
            <a:pPr algn="ctr"/>
            <a:endParaRPr lang="ru-RU" sz="2000" dirty="0">
              <a:solidFill>
                <a:srgbClr val="32485A"/>
              </a:solidFill>
              <a:latin typeface="Bahnschrift SemiBold Condensed" panose="020B0502040204020203" pitchFamily="34" charset="0"/>
            </a:endParaRPr>
          </a:p>
          <a:p>
            <a:pPr algn="ctr"/>
            <a:r>
              <a:rPr lang="ru-RU" sz="4000" dirty="0">
                <a:solidFill>
                  <a:srgbClr val="0D386F"/>
                </a:solidFill>
                <a:latin typeface="Bahnschrift SemiBold Condensed" panose="020B0502040204020203" pitchFamily="34" charset="0"/>
              </a:rPr>
              <a:t>При помощи нейросетей: найти информацию о профессиях, связанных с </a:t>
            </a:r>
            <a:r>
              <a:rPr lang="en-US" sz="4000" dirty="0">
                <a:solidFill>
                  <a:srgbClr val="0D386F"/>
                </a:solidFill>
                <a:latin typeface="Bahnschrift SemiBold Condensed" panose="020B0502040204020203" pitchFamily="34" charset="0"/>
              </a:rPr>
              <a:t>IT</a:t>
            </a:r>
            <a:r>
              <a:rPr lang="ru-RU" sz="4000" dirty="0">
                <a:solidFill>
                  <a:srgbClr val="0D386F"/>
                </a:solidFill>
                <a:latin typeface="Bahnschrift SemiBold Condensed" panose="020B0502040204020203" pitchFamily="34" charset="0"/>
              </a:rPr>
              <a:t>, оформить в виде презентации (5-7 слайдов)</a:t>
            </a:r>
          </a:p>
          <a:p>
            <a:pPr algn="ctr"/>
            <a:endParaRPr lang="ru-RU" sz="2400" dirty="0">
              <a:solidFill>
                <a:srgbClr val="0D386F"/>
              </a:solidFill>
              <a:latin typeface="Bahnschrift SemiBold Condensed" panose="020B0502040204020203" pitchFamily="34" charset="0"/>
            </a:endParaRPr>
          </a:p>
          <a:p>
            <a:pPr algn="ctr"/>
            <a:endParaRPr lang="ru-RU" sz="4000" dirty="0">
              <a:solidFill>
                <a:srgbClr val="0D386F"/>
              </a:solidFill>
              <a:latin typeface="Bahnschrift SemiBold Condensed" panose="020B0502040204020203" pitchFamily="34" charset="0"/>
            </a:endParaRPr>
          </a:p>
          <a:p>
            <a:pPr algn="ctr"/>
            <a:r>
              <a:rPr lang="ru-RU" sz="4000" dirty="0">
                <a:solidFill>
                  <a:srgbClr val="0D386F"/>
                </a:solidFill>
                <a:latin typeface="Bahnschrift SemiBold Condensed" panose="020B0502040204020203" pitchFamily="34" charset="0"/>
              </a:rPr>
              <a:t>Подготовить ответ на вопрос «Как Интернет-сервисы упрощают нашу жизнь?»</a:t>
            </a:r>
          </a:p>
        </p:txBody>
      </p:sp>
    </p:spTree>
    <p:extLst>
      <p:ext uri="{BB962C8B-B14F-4D97-AF65-F5344CB8AC3E}">
        <p14:creationId xmlns:p14="http://schemas.microsoft.com/office/powerpoint/2010/main" val="3266966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0A4">
            <a:alpha val="5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Группа 63">
            <a:extLst>
              <a:ext uri="{FF2B5EF4-FFF2-40B4-BE49-F238E27FC236}">
                <a16:creationId xmlns:a16="http://schemas.microsoft.com/office/drawing/2014/main" id="{1B3E2DB5-E43A-496B-8CE5-B24647D78E0D}"/>
              </a:ext>
            </a:extLst>
          </p:cNvPr>
          <p:cNvGrpSpPr/>
          <p:nvPr/>
        </p:nvGrpSpPr>
        <p:grpSpPr>
          <a:xfrm>
            <a:off x="3075987" y="-344877"/>
            <a:ext cx="8788846" cy="7050702"/>
            <a:chOff x="3075987" y="-344877"/>
            <a:chExt cx="8788846" cy="7050702"/>
          </a:xfrm>
        </p:grpSpPr>
        <p:pic>
          <p:nvPicPr>
            <p:cNvPr id="54" name="Рисунок 53">
              <a:extLst>
                <a:ext uri="{FF2B5EF4-FFF2-40B4-BE49-F238E27FC236}">
                  <a16:creationId xmlns:a16="http://schemas.microsoft.com/office/drawing/2014/main" id="{B1260518-B27D-4D96-9FED-28D7C373C9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0382340" flipV="1">
              <a:off x="8372196" y="5691369"/>
              <a:ext cx="1098213" cy="1014456"/>
            </a:xfrm>
            <a:prstGeom prst="rect">
              <a:avLst/>
            </a:prstGeom>
          </p:spPr>
        </p:pic>
        <p:pic>
          <p:nvPicPr>
            <p:cNvPr id="55" name="Рисунок 54">
              <a:extLst>
                <a:ext uri="{FF2B5EF4-FFF2-40B4-BE49-F238E27FC236}">
                  <a16:creationId xmlns:a16="http://schemas.microsoft.com/office/drawing/2014/main" id="{F5E8DB9B-BEB8-4606-80D6-F76B085AD45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9574374">
              <a:off x="6865581" y="4632008"/>
              <a:ext cx="962475" cy="900027"/>
            </a:xfrm>
            <a:prstGeom prst="rect">
              <a:avLst/>
            </a:prstGeom>
          </p:spPr>
        </p:pic>
        <p:pic>
          <p:nvPicPr>
            <p:cNvPr id="56" name="Рисунок 55">
              <a:extLst>
                <a:ext uri="{FF2B5EF4-FFF2-40B4-BE49-F238E27FC236}">
                  <a16:creationId xmlns:a16="http://schemas.microsoft.com/office/drawing/2014/main" id="{D1BB37AD-75FA-4B87-B77F-E390D28D14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413782">
              <a:off x="7619598" y="3410373"/>
              <a:ext cx="962475" cy="900027"/>
            </a:xfrm>
            <a:prstGeom prst="rect">
              <a:avLst/>
            </a:prstGeom>
          </p:spPr>
        </p:pic>
        <p:pic>
          <p:nvPicPr>
            <p:cNvPr id="57" name="Рисунок 56">
              <a:extLst>
                <a:ext uri="{FF2B5EF4-FFF2-40B4-BE49-F238E27FC236}">
                  <a16:creationId xmlns:a16="http://schemas.microsoft.com/office/drawing/2014/main" id="{85C9D2FA-88A8-4CE6-8E24-5B56E1AE1CD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3877846" flipH="1">
              <a:off x="10436813" y="3013750"/>
              <a:ext cx="996411" cy="900027"/>
            </a:xfrm>
            <a:prstGeom prst="rect">
              <a:avLst/>
            </a:prstGeom>
          </p:spPr>
        </p:pic>
        <p:pic>
          <p:nvPicPr>
            <p:cNvPr id="58" name="Рисунок 57">
              <a:extLst>
                <a:ext uri="{FF2B5EF4-FFF2-40B4-BE49-F238E27FC236}">
                  <a16:creationId xmlns:a16="http://schemas.microsoft.com/office/drawing/2014/main" id="{5EA59DA0-B59D-4B59-BD73-1EBA1CF069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687876" flipH="1">
              <a:off x="5824783" y="3516382"/>
              <a:ext cx="979661" cy="900027"/>
            </a:xfrm>
            <a:prstGeom prst="rect">
              <a:avLst/>
            </a:prstGeom>
          </p:spPr>
        </p:pic>
        <p:pic>
          <p:nvPicPr>
            <p:cNvPr id="59" name="Рисунок 58">
              <a:extLst>
                <a:ext uri="{FF2B5EF4-FFF2-40B4-BE49-F238E27FC236}">
                  <a16:creationId xmlns:a16="http://schemas.microsoft.com/office/drawing/2014/main" id="{B2B31AA6-375B-4704-82C8-E76AA03CBF5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9471595" flipH="1">
              <a:off x="10800668" y="4333226"/>
              <a:ext cx="1064165" cy="900027"/>
            </a:xfrm>
            <a:prstGeom prst="rect">
              <a:avLst/>
            </a:prstGeom>
          </p:spPr>
        </p:pic>
        <p:pic>
          <p:nvPicPr>
            <p:cNvPr id="46" name="Рисунок 45">
              <a:extLst>
                <a:ext uri="{FF2B5EF4-FFF2-40B4-BE49-F238E27FC236}">
                  <a16:creationId xmlns:a16="http://schemas.microsoft.com/office/drawing/2014/main" id="{F9E3ECBA-2B1D-49C3-9AAC-4CCECADBD3A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9471595">
              <a:off x="3860052" y="2056254"/>
              <a:ext cx="962475" cy="900027"/>
            </a:xfrm>
            <a:prstGeom prst="rect">
              <a:avLst/>
            </a:prstGeom>
          </p:spPr>
        </p:pic>
        <p:pic>
          <p:nvPicPr>
            <p:cNvPr id="47" name="Рисунок 46">
              <a:extLst>
                <a:ext uri="{FF2B5EF4-FFF2-40B4-BE49-F238E27FC236}">
                  <a16:creationId xmlns:a16="http://schemas.microsoft.com/office/drawing/2014/main" id="{ED19E39C-33EA-4055-8E99-9F1A071EE00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416332">
              <a:off x="6043609" y="1786699"/>
              <a:ext cx="962475" cy="900027"/>
            </a:xfrm>
            <a:prstGeom prst="rect">
              <a:avLst/>
            </a:prstGeom>
          </p:spPr>
        </p:pic>
        <p:pic>
          <p:nvPicPr>
            <p:cNvPr id="48" name="Рисунок 47">
              <a:extLst>
                <a:ext uri="{FF2B5EF4-FFF2-40B4-BE49-F238E27FC236}">
                  <a16:creationId xmlns:a16="http://schemas.microsoft.com/office/drawing/2014/main" id="{EC275F13-F7DA-416C-81CD-1DEA0546F1C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413782">
              <a:off x="4870802" y="-344877"/>
              <a:ext cx="962475" cy="900027"/>
            </a:xfrm>
            <a:prstGeom prst="rect">
              <a:avLst/>
            </a:prstGeom>
          </p:spPr>
        </p:pic>
        <p:pic>
          <p:nvPicPr>
            <p:cNvPr id="49" name="Рисунок 48">
              <a:extLst>
                <a:ext uri="{FF2B5EF4-FFF2-40B4-BE49-F238E27FC236}">
                  <a16:creationId xmlns:a16="http://schemas.microsoft.com/office/drawing/2014/main" id="{2E5CABD6-7788-42CE-9362-BD513BA43EC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9471595">
              <a:off x="10382302" y="1532964"/>
              <a:ext cx="962475" cy="900027"/>
            </a:xfrm>
            <a:prstGeom prst="rect">
              <a:avLst/>
            </a:prstGeom>
          </p:spPr>
        </p:pic>
        <p:pic>
          <p:nvPicPr>
            <p:cNvPr id="50" name="Рисунок 49">
              <a:extLst>
                <a:ext uri="{FF2B5EF4-FFF2-40B4-BE49-F238E27FC236}">
                  <a16:creationId xmlns:a16="http://schemas.microsoft.com/office/drawing/2014/main" id="{919BA512-89C0-4203-9959-92FCF1FF33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687876" flipH="1">
              <a:off x="3075987" y="-238868"/>
              <a:ext cx="979661" cy="900027"/>
            </a:xfrm>
            <a:prstGeom prst="rect">
              <a:avLst/>
            </a:prstGeom>
          </p:spPr>
        </p:pic>
        <p:pic>
          <p:nvPicPr>
            <p:cNvPr id="51" name="Рисунок 50">
              <a:extLst>
                <a:ext uri="{FF2B5EF4-FFF2-40B4-BE49-F238E27FC236}">
                  <a16:creationId xmlns:a16="http://schemas.microsoft.com/office/drawing/2014/main" id="{5634DF8D-8CC9-4F29-B73A-FE0AE92D3F5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9471595" flipH="1">
              <a:off x="8680883" y="2043170"/>
              <a:ext cx="1064165" cy="900027"/>
            </a:xfrm>
            <a:prstGeom prst="rect">
              <a:avLst/>
            </a:prstGeom>
          </p:spPr>
        </p:pic>
        <p:pic>
          <p:nvPicPr>
            <p:cNvPr id="60" name="Рисунок 59">
              <a:extLst>
                <a:ext uri="{FF2B5EF4-FFF2-40B4-BE49-F238E27FC236}">
                  <a16:creationId xmlns:a16="http://schemas.microsoft.com/office/drawing/2014/main" id="{58BA6C23-BCBA-4C2A-9329-F8238C4C61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416332" flipH="1">
              <a:off x="6743213" y="563884"/>
              <a:ext cx="782239" cy="900027"/>
            </a:xfrm>
            <a:prstGeom prst="rect">
              <a:avLst/>
            </a:prstGeom>
          </p:spPr>
        </p:pic>
        <p:pic>
          <p:nvPicPr>
            <p:cNvPr id="61" name="Рисунок 60">
              <a:extLst>
                <a:ext uri="{FF2B5EF4-FFF2-40B4-BE49-F238E27FC236}">
                  <a16:creationId xmlns:a16="http://schemas.microsoft.com/office/drawing/2014/main" id="{88E6BFD4-65F2-40F7-ACB9-BB3F686EA56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416332">
              <a:off x="8972144" y="364350"/>
              <a:ext cx="962475" cy="900027"/>
            </a:xfrm>
            <a:prstGeom prst="rect">
              <a:avLst/>
            </a:prstGeom>
          </p:spPr>
        </p:pic>
        <p:pic>
          <p:nvPicPr>
            <p:cNvPr id="62" name="Рисунок 61">
              <a:extLst>
                <a:ext uri="{FF2B5EF4-FFF2-40B4-BE49-F238E27FC236}">
                  <a16:creationId xmlns:a16="http://schemas.microsoft.com/office/drawing/2014/main" id="{00454596-594B-4AF7-A63A-5DF45ED1A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416332" flipH="1">
              <a:off x="10972125" y="-38496"/>
              <a:ext cx="799934" cy="900027"/>
            </a:xfrm>
            <a:prstGeom prst="rect">
              <a:avLst/>
            </a:prstGeom>
          </p:spPr>
        </p:pic>
      </p:grpSp>
      <p:grpSp>
        <p:nvGrpSpPr>
          <p:cNvPr id="43" name="Группа 42">
            <a:extLst>
              <a:ext uri="{FF2B5EF4-FFF2-40B4-BE49-F238E27FC236}">
                <a16:creationId xmlns:a16="http://schemas.microsoft.com/office/drawing/2014/main" id="{3917BECD-7B2D-44D6-A16B-080C45B418C2}"/>
              </a:ext>
            </a:extLst>
          </p:cNvPr>
          <p:cNvGrpSpPr/>
          <p:nvPr/>
        </p:nvGrpSpPr>
        <p:grpSpPr>
          <a:xfrm>
            <a:off x="-142875" y="-614849"/>
            <a:ext cx="10882605" cy="8259147"/>
            <a:chOff x="149289" y="-769777"/>
            <a:chExt cx="10882605" cy="8259147"/>
          </a:xfrm>
          <a:blipFill>
            <a:blip r:embed="rId4"/>
            <a:stretch>
              <a:fillRect/>
            </a:stretch>
          </a:blipFill>
        </p:grpSpPr>
        <p:sp>
          <p:nvSpPr>
            <p:cNvPr id="4" name="Блок-схема: подготовка 3">
              <a:extLst>
                <a:ext uri="{FF2B5EF4-FFF2-40B4-BE49-F238E27FC236}">
                  <a16:creationId xmlns:a16="http://schemas.microsoft.com/office/drawing/2014/main" id="{70BABE9A-404C-44F8-A87B-1B40B8B861A7}"/>
                </a:ext>
              </a:extLst>
            </p:cNvPr>
            <p:cNvSpPr/>
            <p:nvPr/>
          </p:nvSpPr>
          <p:spPr>
            <a:xfrm>
              <a:off x="149289" y="2009191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Блок-схема: подготовка 4">
              <a:extLst>
                <a:ext uri="{FF2B5EF4-FFF2-40B4-BE49-F238E27FC236}">
                  <a16:creationId xmlns:a16="http://schemas.microsoft.com/office/drawing/2014/main" id="{880B2FA6-2F38-4E8A-AA32-B5F04FF1CCCB}"/>
                </a:ext>
              </a:extLst>
            </p:cNvPr>
            <p:cNvSpPr/>
            <p:nvPr/>
          </p:nvSpPr>
          <p:spPr>
            <a:xfrm>
              <a:off x="149289" y="3122644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Блок-схема: подготовка 5">
              <a:extLst>
                <a:ext uri="{FF2B5EF4-FFF2-40B4-BE49-F238E27FC236}">
                  <a16:creationId xmlns:a16="http://schemas.microsoft.com/office/drawing/2014/main" id="{4BB45678-8F35-4535-BE1C-070745F059B4}"/>
                </a:ext>
              </a:extLst>
            </p:cNvPr>
            <p:cNvSpPr/>
            <p:nvPr/>
          </p:nvSpPr>
          <p:spPr>
            <a:xfrm>
              <a:off x="149289" y="4236097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Блок-схема: подготовка 6">
              <a:extLst>
                <a:ext uri="{FF2B5EF4-FFF2-40B4-BE49-F238E27FC236}">
                  <a16:creationId xmlns:a16="http://schemas.microsoft.com/office/drawing/2014/main" id="{FA919322-6080-47BE-A699-ACFC2106015F}"/>
                </a:ext>
              </a:extLst>
            </p:cNvPr>
            <p:cNvSpPr/>
            <p:nvPr/>
          </p:nvSpPr>
          <p:spPr>
            <a:xfrm>
              <a:off x="149289" y="5349550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Блок-схема: подготовка 7">
              <a:extLst>
                <a:ext uri="{FF2B5EF4-FFF2-40B4-BE49-F238E27FC236}">
                  <a16:creationId xmlns:a16="http://schemas.microsoft.com/office/drawing/2014/main" id="{AFD69244-59DC-4BB9-98B5-496283F4899F}"/>
                </a:ext>
              </a:extLst>
            </p:cNvPr>
            <p:cNvSpPr/>
            <p:nvPr/>
          </p:nvSpPr>
          <p:spPr>
            <a:xfrm>
              <a:off x="149289" y="895738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Блок-схема: подготовка 8">
              <a:extLst>
                <a:ext uri="{FF2B5EF4-FFF2-40B4-BE49-F238E27FC236}">
                  <a16:creationId xmlns:a16="http://schemas.microsoft.com/office/drawing/2014/main" id="{083C2B56-064F-448D-91A7-CBFB2816B0BF}"/>
                </a:ext>
              </a:extLst>
            </p:cNvPr>
            <p:cNvSpPr/>
            <p:nvPr/>
          </p:nvSpPr>
          <p:spPr>
            <a:xfrm>
              <a:off x="149289" y="-217715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Блок-схема: подготовка 9">
              <a:extLst>
                <a:ext uri="{FF2B5EF4-FFF2-40B4-BE49-F238E27FC236}">
                  <a16:creationId xmlns:a16="http://schemas.microsoft.com/office/drawing/2014/main" id="{3252C144-6E08-486A-A889-3AA57B51D64C}"/>
                </a:ext>
              </a:extLst>
            </p:cNvPr>
            <p:cNvSpPr/>
            <p:nvPr/>
          </p:nvSpPr>
          <p:spPr>
            <a:xfrm>
              <a:off x="149289" y="6463003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Блок-схема: подготовка 10">
              <a:extLst>
                <a:ext uri="{FF2B5EF4-FFF2-40B4-BE49-F238E27FC236}">
                  <a16:creationId xmlns:a16="http://schemas.microsoft.com/office/drawing/2014/main" id="{F87BB681-C03D-4E09-A0E4-19CF3E208E16}"/>
                </a:ext>
              </a:extLst>
            </p:cNvPr>
            <p:cNvSpPr/>
            <p:nvPr/>
          </p:nvSpPr>
          <p:spPr>
            <a:xfrm>
              <a:off x="1160106" y="326570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Блок-схема: подготовка 11">
              <a:extLst>
                <a:ext uri="{FF2B5EF4-FFF2-40B4-BE49-F238E27FC236}">
                  <a16:creationId xmlns:a16="http://schemas.microsoft.com/office/drawing/2014/main" id="{8C0AE58C-78BD-46A8-BB79-2F9F9C05A1F9}"/>
                </a:ext>
              </a:extLst>
            </p:cNvPr>
            <p:cNvSpPr/>
            <p:nvPr/>
          </p:nvSpPr>
          <p:spPr>
            <a:xfrm>
              <a:off x="1160106" y="1446243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Блок-схема: подготовка 12">
              <a:extLst>
                <a:ext uri="{FF2B5EF4-FFF2-40B4-BE49-F238E27FC236}">
                  <a16:creationId xmlns:a16="http://schemas.microsoft.com/office/drawing/2014/main" id="{4A36A615-79B5-4B84-82A0-CD142AEDBF96}"/>
                </a:ext>
              </a:extLst>
            </p:cNvPr>
            <p:cNvSpPr/>
            <p:nvPr/>
          </p:nvSpPr>
          <p:spPr>
            <a:xfrm>
              <a:off x="1160106" y="2551920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Блок-схема: подготовка 13">
              <a:extLst>
                <a:ext uri="{FF2B5EF4-FFF2-40B4-BE49-F238E27FC236}">
                  <a16:creationId xmlns:a16="http://schemas.microsoft.com/office/drawing/2014/main" id="{9042E662-A4C3-45B7-BB32-EC2008C8D169}"/>
                </a:ext>
              </a:extLst>
            </p:cNvPr>
            <p:cNvSpPr/>
            <p:nvPr/>
          </p:nvSpPr>
          <p:spPr>
            <a:xfrm>
              <a:off x="1160106" y="3657597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Блок-схема: подготовка 14">
              <a:extLst>
                <a:ext uri="{FF2B5EF4-FFF2-40B4-BE49-F238E27FC236}">
                  <a16:creationId xmlns:a16="http://schemas.microsoft.com/office/drawing/2014/main" id="{6BA10A93-07CC-4BFD-AB75-9B85B355BC65}"/>
                </a:ext>
              </a:extLst>
            </p:cNvPr>
            <p:cNvSpPr/>
            <p:nvPr/>
          </p:nvSpPr>
          <p:spPr>
            <a:xfrm>
              <a:off x="1160106" y="4774160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Блок-схема: подготовка 15">
              <a:extLst>
                <a:ext uri="{FF2B5EF4-FFF2-40B4-BE49-F238E27FC236}">
                  <a16:creationId xmlns:a16="http://schemas.microsoft.com/office/drawing/2014/main" id="{656BE58F-C634-4FA4-B01E-2E801B588DE8}"/>
                </a:ext>
              </a:extLst>
            </p:cNvPr>
            <p:cNvSpPr/>
            <p:nvPr/>
          </p:nvSpPr>
          <p:spPr>
            <a:xfrm>
              <a:off x="1160106" y="5903164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Блок-схема: подготовка 16">
              <a:extLst>
                <a:ext uri="{FF2B5EF4-FFF2-40B4-BE49-F238E27FC236}">
                  <a16:creationId xmlns:a16="http://schemas.microsoft.com/office/drawing/2014/main" id="{D36434BD-A54E-421E-A260-87D4280BC635}"/>
                </a:ext>
              </a:extLst>
            </p:cNvPr>
            <p:cNvSpPr/>
            <p:nvPr/>
          </p:nvSpPr>
          <p:spPr>
            <a:xfrm>
              <a:off x="1160106" y="-769777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Блок-схема: подготовка 17">
              <a:extLst>
                <a:ext uri="{FF2B5EF4-FFF2-40B4-BE49-F238E27FC236}">
                  <a16:creationId xmlns:a16="http://schemas.microsoft.com/office/drawing/2014/main" id="{5747BF01-C331-4FCF-95CB-D6F9A9E0926F}"/>
                </a:ext>
              </a:extLst>
            </p:cNvPr>
            <p:cNvSpPr/>
            <p:nvPr/>
          </p:nvSpPr>
          <p:spPr>
            <a:xfrm>
              <a:off x="2170923" y="-226268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Блок-схема: подготовка 18">
              <a:extLst>
                <a:ext uri="{FF2B5EF4-FFF2-40B4-BE49-F238E27FC236}">
                  <a16:creationId xmlns:a16="http://schemas.microsoft.com/office/drawing/2014/main" id="{C879A328-BA2C-421D-B9FD-1CB1E00C2262}"/>
                </a:ext>
              </a:extLst>
            </p:cNvPr>
            <p:cNvSpPr/>
            <p:nvPr/>
          </p:nvSpPr>
          <p:spPr>
            <a:xfrm>
              <a:off x="2177143" y="886404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Блок-схема: подготовка 19">
              <a:extLst>
                <a:ext uri="{FF2B5EF4-FFF2-40B4-BE49-F238E27FC236}">
                  <a16:creationId xmlns:a16="http://schemas.microsoft.com/office/drawing/2014/main" id="{062A3791-BAE2-46F7-B4D2-A6B900A30D39}"/>
                </a:ext>
              </a:extLst>
            </p:cNvPr>
            <p:cNvSpPr/>
            <p:nvPr/>
          </p:nvSpPr>
          <p:spPr>
            <a:xfrm>
              <a:off x="2170923" y="2006077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Блок-схема: подготовка 20">
              <a:extLst>
                <a:ext uri="{FF2B5EF4-FFF2-40B4-BE49-F238E27FC236}">
                  <a16:creationId xmlns:a16="http://schemas.microsoft.com/office/drawing/2014/main" id="{45018CE6-2AA2-4899-94AC-B6E5EBDA374F}"/>
                </a:ext>
              </a:extLst>
            </p:cNvPr>
            <p:cNvSpPr/>
            <p:nvPr/>
          </p:nvSpPr>
          <p:spPr>
            <a:xfrm>
              <a:off x="2152263" y="3116422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Блок-схема: подготовка 21">
              <a:extLst>
                <a:ext uri="{FF2B5EF4-FFF2-40B4-BE49-F238E27FC236}">
                  <a16:creationId xmlns:a16="http://schemas.microsoft.com/office/drawing/2014/main" id="{62AF326A-CCA8-4F7F-B6EA-604A1149E46A}"/>
                </a:ext>
              </a:extLst>
            </p:cNvPr>
            <p:cNvSpPr/>
            <p:nvPr/>
          </p:nvSpPr>
          <p:spPr>
            <a:xfrm>
              <a:off x="2170923" y="4222099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Блок-схема: подготовка 22">
              <a:extLst>
                <a:ext uri="{FF2B5EF4-FFF2-40B4-BE49-F238E27FC236}">
                  <a16:creationId xmlns:a16="http://schemas.microsoft.com/office/drawing/2014/main" id="{511F781F-41B0-4C0F-A955-23A2A1502329}"/>
                </a:ext>
              </a:extLst>
            </p:cNvPr>
            <p:cNvSpPr/>
            <p:nvPr/>
          </p:nvSpPr>
          <p:spPr>
            <a:xfrm>
              <a:off x="2170923" y="5321554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Блок-схема: подготовка 23">
              <a:extLst>
                <a:ext uri="{FF2B5EF4-FFF2-40B4-BE49-F238E27FC236}">
                  <a16:creationId xmlns:a16="http://schemas.microsoft.com/office/drawing/2014/main" id="{FC1C7F31-4663-4B79-BFEC-A87F15FD7EAE}"/>
                </a:ext>
              </a:extLst>
            </p:cNvPr>
            <p:cNvSpPr/>
            <p:nvPr/>
          </p:nvSpPr>
          <p:spPr>
            <a:xfrm>
              <a:off x="2170923" y="6444336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Блок-схема: подготовка 24">
              <a:extLst>
                <a:ext uri="{FF2B5EF4-FFF2-40B4-BE49-F238E27FC236}">
                  <a16:creationId xmlns:a16="http://schemas.microsoft.com/office/drawing/2014/main" id="{DFB1825D-953A-45B5-9A86-8CFE7F98CBAC}"/>
                </a:ext>
              </a:extLst>
            </p:cNvPr>
            <p:cNvSpPr/>
            <p:nvPr/>
          </p:nvSpPr>
          <p:spPr>
            <a:xfrm>
              <a:off x="3163080" y="2598570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Блок-схема: подготовка 25">
              <a:extLst>
                <a:ext uri="{FF2B5EF4-FFF2-40B4-BE49-F238E27FC236}">
                  <a16:creationId xmlns:a16="http://schemas.microsoft.com/office/drawing/2014/main" id="{7BD0D4A3-C74C-424B-8F4E-CD4844034209}"/>
                </a:ext>
              </a:extLst>
            </p:cNvPr>
            <p:cNvSpPr/>
            <p:nvPr/>
          </p:nvSpPr>
          <p:spPr>
            <a:xfrm>
              <a:off x="4164567" y="4236096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Блок-схема: подготовка 26">
              <a:extLst>
                <a:ext uri="{FF2B5EF4-FFF2-40B4-BE49-F238E27FC236}">
                  <a16:creationId xmlns:a16="http://schemas.microsoft.com/office/drawing/2014/main" id="{1F4F344D-75BC-4EBE-9476-C503BAC7D95B}"/>
                </a:ext>
              </a:extLst>
            </p:cNvPr>
            <p:cNvSpPr/>
            <p:nvPr/>
          </p:nvSpPr>
          <p:spPr>
            <a:xfrm>
              <a:off x="3163080" y="3702693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Блок-схема: подготовка 27">
              <a:extLst>
                <a:ext uri="{FF2B5EF4-FFF2-40B4-BE49-F238E27FC236}">
                  <a16:creationId xmlns:a16="http://schemas.microsoft.com/office/drawing/2014/main" id="{C1B77A1E-0A69-4FAA-BB36-774B59579912}"/>
                </a:ext>
              </a:extLst>
            </p:cNvPr>
            <p:cNvSpPr/>
            <p:nvPr/>
          </p:nvSpPr>
          <p:spPr>
            <a:xfrm>
              <a:off x="3163080" y="4774160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Блок-схема: подготовка 28">
              <a:extLst>
                <a:ext uri="{FF2B5EF4-FFF2-40B4-BE49-F238E27FC236}">
                  <a16:creationId xmlns:a16="http://schemas.microsoft.com/office/drawing/2014/main" id="{53F5EDDB-492F-44E4-A368-0C33304EF036}"/>
                </a:ext>
              </a:extLst>
            </p:cNvPr>
            <p:cNvSpPr/>
            <p:nvPr/>
          </p:nvSpPr>
          <p:spPr>
            <a:xfrm>
              <a:off x="3163080" y="5845627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Блок-схема: подготовка 29">
              <a:extLst>
                <a:ext uri="{FF2B5EF4-FFF2-40B4-BE49-F238E27FC236}">
                  <a16:creationId xmlns:a16="http://schemas.microsoft.com/office/drawing/2014/main" id="{52AFC91C-C981-4262-9E0F-AC5BF4BFFE0B}"/>
                </a:ext>
              </a:extLst>
            </p:cNvPr>
            <p:cNvSpPr/>
            <p:nvPr/>
          </p:nvSpPr>
          <p:spPr>
            <a:xfrm>
              <a:off x="4164567" y="3166960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Блок-схема: подготовка 30">
              <a:extLst>
                <a:ext uri="{FF2B5EF4-FFF2-40B4-BE49-F238E27FC236}">
                  <a16:creationId xmlns:a16="http://schemas.microsoft.com/office/drawing/2014/main" id="{D1D80CCA-D623-4A56-9A7E-71ACE5E338A4}"/>
                </a:ext>
              </a:extLst>
            </p:cNvPr>
            <p:cNvSpPr/>
            <p:nvPr/>
          </p:nvSpPr>
          <p:spPr>
            <a:xfrm>
              <a:off x="4164567" y="5305232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Блок-схема: подготовка 31">
              <a:extLst>
                <a:ext uri="{FF2B5EF4-FFF2-40B4-BE49-F238E27FC236}">
                  <a16:creationId xmlns:a16="http://schemas.microsoft.com/office/drawing/2014/main" id="{9FBE886F-4526-4093-978C-0D5AC381531D}"/>
                </a:ext>
              </a:extLst>
            </p:cNvPr>
            <p:cNvSpPr/>
            <p:nvPr/>
          </p:nvSpPr>
          <p:spPr>
            <a:xfrm>
              <a:off x="4164567" y="6374368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Блок-схема: подготовка 32">
              <a:extLst>
                <a:ext uri="{FF2B5EF4-FFF2-40B4-BE49-F238E27FC236}">
                  <a16:creationId xmlns:a16="http://schemas.microsoft.com/office/drawing/2014/main" id="{043F3B73-0452-4FFC-A04B-038CCD32FE14}"/>
                </a:ext>
              </a:extLst>
            </p:cNvPr>
            <p:cNvSpPr/>
            <p:nvPr/>
          </p:nvSpPr>
          <p:spPr>
            <a:xfrm>
              <a:off x="5166054" y="4805258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Блок-схема: подготовка 33">
              <a:extLst>
                <a:ext uri="{FF2B5EF4-FFF2-40B4-BE49-F238E27FC236}">
                  <a16:creationId xmlns:a16="http://schemas.microsoft.com/office/drawing/2014/main" id="{D39CEF80-805C-4749-8E0B-7145FB1EF2F1}"/>
                </a:ext>
              </a:extLst>
            </p:cNvPr>
            <p:cNvSpPr/>
            <p:nvPr/>
          </p:nvSpPr>
          <p:spPr>
            <a:xfrm>
              <a:off x="6158211" y="5352661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Блок-схема: подготовка 34">
              <a:extLst>
                <a:ext uri="{FF2B5EF4-FFF2-40B4-BE49-F238E27FC236}">
                  <a16:creationId xmlns:a16="http://schemas.microsoft.com/office/drawing/2014/main" id="{91C5AF18-B23B-4584-B03E-371AA85F74DE}"/>
                </a:ext>
              </a:extLst>
            </p:cNvPr>
            <p:cNvSpPr/>
            <p:nvPr/>
          </p:nvSpPr>
          <p:spPr>
            <a:xfrm>
              <a:off x="5166054" y="5874394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Блок-схема: подготовка 35">
              <a:extLst>
                <a:ext uri="{FF2B5EF4-FFF2-40B4-BE49-F238E27FC236}">
                  <a16:creationId xmlns:a16="http://schemas.microsoft.com/office/drawing/2014/main" id="{E3997432-FD88-4802-99C4-A5BF09D3C9FC}"/>
                </a:ext>
              </a:extLst>
            </p:cNvPr>
            <p:cNvSpPr/>
            <p:nvPr/>
          </p:nvSpPr>
          <p:spPr>
            <a:xfrm>
              <a:off x="6158211" y="6430346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Блок-схема: подготовка 36">
              <a:extLst>
                <a:ext uri="{FF2B5EF4-FFF2-40B4-BE49-F238E27FC236}">
                  <a16:creationId xmlns:a16="http://schemas.microsoft.com/office/drawing/2014/main" id="{1BA5CD64-E49E-4461-B6E8-BFA32689318F}"/>
                </a:ext>
              </a:extLst>
            </p:cNvPr>
            <p:cNvSpPr/>
            <p:nvPr/>
          </p:nvSpPr>
          <p:spPr>
            <a:xfrm>
              <a:off x="7169028" y="5874394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Блок-схема: подготовка 37">
              <a:extLst>
                <a:ext uri="{FF2B5EF4-FFF2-40B4-BE49-F238E27FC236}">
                  <a16:creationId xmlns:a16="http://schemas.microsoft.com/office/drawing/2014/main" id="{152FAB1E-CA72-477B-8D24-F2756D8AA3DE}"/>
                </a:ext>
              </a:extLst>
            </p:cNvPr>
            <p:cNvSpPr/>
            <p:nvPr/>
          </p:nvSpPr>
          <p:spPr>
            <a:xfrm>
              <a:off x="8839199" y="4323183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Блок-схема: подготовка 38">
              <a:extLst>
                <a:ext uri="{FF2B5EF4-FFF2-40B4-BE49-F238E27FC236}">
                  <a16:creationId xmlns:a16="http://schemas.microsoft.com/office/drawing/2014/main" id="{A0E8EB2B-F08A-49BB-B274-CF2278E1ADA1}"/>
                </a:ext>
              </a:extLst>
            </p:cNvPr>
            <p:cNvSpPr/>
            <p:nvPr/>
          </p:nvSpPr>
          <p:spPr>
            <a:xfrm>
              <a:off x="9850016" y="3778891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0" name="Блок-схема: подготовка 39">
              <a:extLst>
                <a:ext uri="{FF2B5EF4-FFF2-40B4-BE49-F238E27FC236}">
                  <a16:creationId xmlns:a16="http://schemas.microsoft.com/office/drawing/2014/main" id="{DF78428F-303D-4F63-AD72-287E2B9A032B}"/>
                </a:ext>
              </a:extLst>
            </p:cNvPr>
            <p:cNvSpPr/>
            <p:nvPr/>
          </p:nvSpPr>
          <p:spPr>
            <a:xfrm>
              <a:off x="9850016" y="4890790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C64813D5-B290-46AF-9E78-59777994424E}"/>
              </a:ext>
            </a:extLst>
          </p:cNvPr>
          <p:cNvSpPr txBox="1"/>
          <p:nvPr/>
        </p:nvSpPr>
        <p:spPr>
          <a:xfrm>
            <a:off x="3640946" y="558058"/>
            <a:ext cx="8220075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dirty="0">
                <a:ln w="38100">
                  <a:solidFill>
                    <a:srgbClr val="426E61"/>
                  </a:solidFill>
                </a:ln>
                <a:solidFill>
                  <a:srgbClr val="2B8F8A"/>
                </a:solidFill>
                <a:latin typeface="Bahnschrift SemiBold Condensed" panose="020B0502040204020203" pitchFamily="34" charset="0"/>
              </a:rPr>
              <a:t>СПАСИБО</a:t>
            </a:r>
          </a:p>
          <a:p>
            <a:pPr algn="ctr"/>
            <a:r>
              <a:rPr lang="ru-RU" sz="11500" dirty="0">
                <a:ln w="38100">
                  <a:solidFill>
                    <a:srgbClr val="426E61"/>
                  </a:solidFill>
                </a:ln>
                <a:solidFill>
                  <a:srgbClr val="2B8F8A"/>
                </a:solidFill>
                <a:latin typeface="Bahnschrift SemiBold Condensed" panose="020B0502040204020203" pitchFamily="34" charset="0"/>
              </a:rPr>
              <a:t>ЗА УРОК!</a:t>
            </a:r>
          </a:p>
        </p:txBody>
      </p:sp>
    </p:spTree>
    <p:extLst>
      <p:ext uri="{BB962C8B-B14F-4D97-AF65-F5344CB8AC3E}">
        <p14:creationId xmlns:p14="http://schemas.microsoft.com/office/powerpoint/2010/main" val="7139164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0A4">
            <a:alpha val="53000"/>
          </a:srgb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F5E2024-AD3A-23A6-CB1A-FB7C5D863D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Группа 62">
            <a:extLst>
              <a:ext uri="{FF2B5EF4-FFF2-40B4-BE49-F238E27FC236}">
                <a16:creationId xmlns:a16="http://schemas.microsoft.com/office/drawing/2014/main" id="{291F50F9-54C3-2EC4-7855-CD90E0DBDDF7}"/>
              </a:ext>
            </a:extLst>
          </p:cNvPr>
          <p:cNvGrpSpPr/>
          <p:nvPr/>
        </p:nvGrpSpPr>
        <p:grpSpPr>
          <a:xfrm>
            <a:off x="1583011" y="-323655"/>
            <a:ext cx="10318078" cy="7408114"/>
            <a:chOff x="3075987" y="-344877"/>
            <a:chExt cx="8788846" cy="7050702"/>
          </a:xfrm>
        </p:grpSpPr>
        <p:pic>
          <p:nvPicPr>
            <p:cNvPr id="64" name="Рисунок 63">
              <a:extLst>
                <a:ext uri="{FF2B5EF4-FFF2-40B4-BE49-F238E27FC236}">
                  <a16:creationId xmlns:a16="http://schemas.microsoft.com/office/drawing/2014/main" id="{DC0BB673-E02E-13C8-0A25-10EF2C6DDA3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0382340" flipV="1">
              <a:off x="8372196" y="5691369"/>
              <a:ext cx="1098213" cy="1014456"/>
            </a:xfrm>
            <a:prstGeom prst="rect">
              <a:avLst/>
            </a:prstGeom>
          </p:spPr>
        </p:pic>
        <p:pic>
          <p:nvPicPr>
            <p:cNvPr id="65" name="Рисунок 64">
              <a:extLst>
                <a:ext uri="{FF2B5EF4-FFF2-40B4-BE49-F238E27FC236}">
                  <a16:creationId xmlns:a16="http://schemas.microsoft.com/office/drawing/2014/main" id="{570F7306-319B-ABC2-DFAA-F5232FF5DE1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9574374">
              <a:off x="6865581" y="4632008"/>
              <a:ext cx="962475" cy="900027"/>
            </a:xfrm>
            <a:prstGeom prst="rect">
              <a:avLst/>
            </a:prstGeom>
          </p:spPr>
        </p:pic>
        <p:pic>
          <p:nvPicPr>
            <p:cNvPr id="66" name="Рисунок 65">
              <a:extLst>
                <a:ext uri="{FF2B5EF4-FFF2-40B4-BE49-F238E27FC236}">
                  <a16:creationId xmlns:a16="http://schemas.microsoft.com/office/drawing/2014/main" id="{E394CEFD-2446-7603-0DB5-FBD490B3870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413782">
              <a:off x="7619598" y="3410373"/>
              <a:ext cx="962475" cy="900027"/>
            </a:xfrm>
            <a:prstGeom prst="rect">
              <a:avLst/>
            </a:prstGeom>
          </p:spPr>
        </p:pic>
        <p:pic>
          <p:nvPicPr>
            <p:cNvPr id="67" name="Рисунок 66">
              <a:extLst>
                <a:ext uri="{FF2B5EF4-FFF2-40B4-BE49-F238E27FC236}">
                  <a16:creationId xmlns:a16="http://schemas.microsoft.com/office/drawing/2014/main" id="{C13BEE37-B40D-1F3D-DD24-6361C6B73C2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3877846" flipH="1">
              <a:off x="10436813" y="3013750"/>
              <a:ext cx="996411" cy="900027"/>
            </a:xfrm>
            <a:prstGeom prst="rect">
              <a:avLst/>
            </a:prstGeom>
          </p:spPr>
        </p:pic>
        <p:pic>
          <p:nvPicPr>
            <p:cNvPr id="68" name="Рисунок 67">
              <a:extLst>
                <a:ext uri="{FF2B5EF4-FFF2-40B4-BE49-F238E27FC236}">
                  <a16:creationId xmlns:a16="http://schemas.microsoft.com/office/drawing/2014/main" id="{13A06F0A-0840-6DE7-9F9E-044CD9489E0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687876" flipH="1">
              <a:off x="5824783" y="3516382"/>
              <a:ext cx="979661" cy="900027"/>
            </a:xfrm>
            <a:prstGeom prst="rect">
              <a:avLst/>
            </a:prstGeom>
          </p:spPr>
        </p:pic>
        <p:pic>
          <p:nvPicPr>
            <p:cNvPr id="69" name="Рисунок 68">
              <a:extLst>
                <a:ext uri="{FF2B5EF4-FFF2-40B4-BE49-F238E27FC236}">
                  <a16:creationId xmlns:a16="http://schemas.microsoft.com/office/drawing/2014/main" id="{B8266898-7B22-89F7-B655-55225713B2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9471595" flipH="1">
              <a:off x="10800668" y="4333226"/>
              <a:ext cx="1064165" cy="900027"/>
            </a:xfrm>
            <a:prstGeom prst="rect">
              <a:avLst/>
            </a:prstGeom>
          </p:spPr>
        </p:pic>
        <p:pic>
          <p:nvPicPr>
            <p:cNvPr id="70" name="Рисунок 69">
              <a:extLst>
                <a:ext uri="{FF2B5EF4-FFF2-40B4-BE49-F238E27FC236}">
                  <a16:creationId xmlns:a16="http://schemas.microsoft.com/office/drawing/2014/main" id="{8F46CD5C-A866-64F9-6F57-F0BBED88E1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9471595">
              <a:off x="3860052" y="2056254"/>
              <a:ext cx="962475" cy="900027"/>
            </a:xfrm>
            <a:prstGeom prst="rect">
              <a:avLst/>
            </a:prstGeom>
          </p:spPr>
        </p:pic>
        <p:pic>
          <p:nvPicPr>
            <p:cNvPr id="71" name="Рисунок 70">
              <a:extLst>
                <a:ext uri="{FF2B5EF4-FFF2-40B4-BE49-F238E27FC236}">
                  <a16:creationId xmlns:a16="http://schemas.microsoft.com/office/drawing/2014/main" id="{DFBA8C53-CA38-FB39-A8A4-8A3B82DDF82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416332">
              <a:off x="6043609" y="1786699"/>
              <a:ext cx="962475" cy="900027"/>
            </a:xfrm>
            <a:prstGeom prst="rect">
              <a:avLst/>
            </a:prstGeom>
          </p:spPr>
        </p:pic>
        <p:pic>
          <p:nvPicPr>
            <p:cNvPr id="72" name="Рисунок 71">
              <a:extLst>
                <a:ext uri="{FF2B5EF4-FFF2-40B4-BE49-F238E27FC236}">
                  <a16:creationId xmlns:a16="http://schemas.microsoft.com/office/drawing/2014/main" id="{7608A72B-3A22-2848-049D-73F867C2C0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413782">
              <a:off x="4870802" y="-344877"/>
              <a:ext cx="962475" cy="900027"/>
            </a:xfrm>
            <a:prstGeom prst="rect">
              <a:avLst/>
            </a:prstGeom>
          </p:spPr>
        </p:pic>
        <p:pic>
          <p:nvPicPr>
            <p:cNvPr id="73" name="Рисунок 72">
              <a:extLst>
                <a:ext uri="{FF2B5EF4-FFF2-40B4-BE49-F238E27FC236}">
                  <a16:creationId xmlns:a16="http://schemas.microsoft.com/office/drawing/2014/main" id="{C90B341C-A44A-552F-35CA-6A486B24803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9471595">
              <a:off x="10382302" y="1532964"/>
              <a:ext cx="962475" cy="900027"/>
            </a:xfrm>
            <a:prstGeom prst="rect">
              <a:avLst/>
            </a:prstGeom>
          </p:spPr>
        </p:pic>
        <p:pic>
          <p:nvPicPr>
            <p:cNvPr id="74" name="Рисунок 73">
              <a:extLst>
                <a:ext uri="{FF2B5EF4-FFF2-40B4-BE49-F238E27FC236}">
                  <a16:creationId xmlns:a16="http://schemas.microsoft.com/office/drawing/2014/main" id="{34D6EF75-13E1-7F34-5405-4571A090E5E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687876" flipH="1">
              <a:off x="3075987" y="-238868"/>
              <a:ext cx="979661" cy="900027"/>
            </a:xfrm>
            <a:prstGeom prst="rect">
              <a:avLst/>
            </a:prstGeom>
          </p:spPr>
        </p:pic>
        <p:pic>
          <p:nvPicPr>
            <p:cNvPr id="75" name="Рисунок 74">
              <a:extLst>
                <a:ext uri="{FF2B5EF4-FFF2-40B4-BE49-F238E27FC236}">
                  <a16:creationId xmlns:a16="http://schemas.microsoft.com/office/drawing/2014/main" id="{5FEFBAAC-21F7-5907-A8CB-C7F03F0A9E1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9471595" flipH="1">
              <a:off x="8680883" y="2043170"/>
              <a:ext cx="1064165" cy="900027"/>
            </a:xfrm>
            <a:prstGeom prst="rect">
              <a:avLst/>
            </a:prstGeom>
          </p:spPr>
        </p:pic>
        <p:pic>
          <p:nvPicPr>
            <p:cNvPr id="76" name="Рисунок 75">
              <a:extLst>
                <a:ext uri="{FF2B5EF4-FFF2-40B4-BE49-F238E27FC236}">
                  <a16:creationId xmlns:a16="http://schemas.microsoft.com/office/drawing/2014/main" id="{E403574D-C1E4-A976-0563-FF7F57DE4E0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416332" flipH="1">
              <a:off x="6743213" y="563884"/>
              <a:ext cx="782239" cy="900027"/>
            </a:xfrm>
            <a:prstGeom prst="rect">
              <a:avLst/>
            </a:prstGeom>
          </p:spPr>
        </p:pic>
        <p:pic>
          <p:nvPicPr>
            <p:cNvPr id="77" name="Рисунок 76">
              <a:extLst>
                <a:ext uri="{FF2B5EF4-FFF2-40B4-BE49-F238E27FC236}">
                  <a16:creationId xmlns:a16="http://schemas.microsoft.com/office/drawing/2014/main" id="{FC801A8D-CFD7-02ED-0237-9E5CFC69114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416332">
              <a:off x="8972144" y="364350"/>
              <a:ext cx="962475" cy="900027"/>
            </a:xfrm>
            <a:prstGeom prst="rect">
              <a:avLst/>
            </a:prstGeom>
          </p:spPr>
        </p:pic>
        <p:pic>
          <p:nvPicPr>
            <p:cNvPr id="78" name="Рисунок 77">
              <a:extLst>
                <a:ext uri="{FF2B5EF4-FFF2-40B4-BE49-F238E27FC236}">
                  <a16:creationId xmlns:a16="http://schemas.microsoft.com/office/drawing/2014/main" id="{D90457A8-D88E-82F0-83B5-D750914D9A6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74" b="97572" l="5434" r="97080">
                          <a14:foregroundMark x1="6650" y1="2428" x2="5596" y2="18647"/>
                          <a14:foregroundMark x1="5596" y1="18647" x2="10219" y2="37294"/>
                          <a14:foregroundMark x1="70965" y1="92715" x2="77210" y2="97311"/>
                          <a14:foregroundMark x1="77210" y1="97311" x2="78913" y2="97745"/>
                          <a14:foregroundMark x1="90430" y1="61318" x2="94323" y2="66956"/>
                          <a14:foregroundMark x1="94323" y1="66956" x2="96918" y2="74328"/>
                          <a14:foregroundMark x1="96918" y1="74328" x2="96999" y2="82307"/>
                          <a14:foregroundMark x1="93244" y1="91961" x2="92782" y2="93148"/>
                          <a14:foregroundMark x1="96999" y1="82307" x2="96459" y2="83695"/>
                          <a14:foregroundMark x1="88889" y1="90026" x2="88646" y2="90373"/>
                          <a14:foregroundMark x1="60524" y1="68359" x2="57745" y2="69818"/>
                          <a14:foregroundMark x1="72097" y1="62280" x2="71436" y2="62627"/>
                          <a14:foregroundMark x1="80535" y1="57849" x2="75940" y2="60261"/>
                          <a14:foregroundMark x1="96431" y1="86036" x2="96431" y2="83955"/>
                          <a14:foregroundMark x1="93431" y1="92021" x2="97080" y2="84128"/>
                          <a14:foregroundMark x1="97080" y1="84128" x2="97080" y2="83781"/>
                          <a14:backgroundMark x1="95215" y1="87424" x2="94323" y2="86470"/>
                          <a14:backgroundMark x1="94242" y1="89766" x2="95783" y2="85343"/>
                          <a14:backgroundMark x1="93593" y1="90720" x2="95864" y2="84215"/>
                          <a14:backgroundMark x1="96026" y1="84475" x2="96026" y2="83088"/>
                          <a14:backgroundMark x1="95864" y1="83695" x2="95864" y2="84822"/>
                          <a14:backgroundMark x1="95215" y1="85776" x2="96431" y2="85603"/>
                          <a14:backgroundMark x1="95377" y1="85343" x2="95539" y2="84822"/>
                          <a14:backgroundMark x1="96196" y1="86380" x2="96269" y2="86730"/>
                          <a14:backgroundMark x1="95783" y1="84389" x2="96099" y2="85911"/>
                          <a14:backgroundMark x1="93917" y1="88552" x2="94242" y2="91154"/>
                          <a14:backgroundMark x1="93187" y1="90460" x2="93501" y2="91531"/>
                          <a14:backgroundMark x1="94566" y1="86730" x2="95059" y2="88160"/>
                          <a14:backgroundMark x1="61963" y1="67042" x2="69100" y2="64094"/>
                          <a14:backgroundMark x1="69100" y1="64094" x2="68208" y2="62186"/>
                          <a14:backgroundMark x1="60827" y1="67736" x2="62612" y2="67042"/>
                          <a14:backgroundMark x1="68856" y1="64267" x2="70154" y2="62446"/>
                          <a14:backgroundMark x1="70479" y1="63573" x2="69911" y2="63140"/>
                          <a14:backgroundMark x1="70479" y1="63400" x2="71127" y2="63226"/>
                          <a14:backgroundMark x1="72101" y1="62272" x2="72263" y2="62186"/>
                          <a14:backgroundMark x1="72749" y1="61578" x2="74696" y2="61145"/>
                          <a14:backgroundMark x1="75507" y1="60191" x2="75345" y2="61318"/>
                          <a14:backgroundMark x1="88646" y1="91154" x2="89132" y2="91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416332" flipH="1">
              <a:off x="10972125" y="-38496"/>
              <a:ext cx="799934" cy="900027"/>
            </a:xfrm>
            <a:prstGeom prst="rect">
              <a:avLst/>
            </a:prstGeom>
          </p:spPr>
        </p:pic>
      </p:grpSp>
      <p:grpSp>
        <p:nvGrpSpPr>
          <p:cNvPr id="43" name="Группа 42">
            <a:extLst>
              <a:ext uri="{FF2B5EF4-FFF2-40B4-BE49-F238E27FC236}">
                <a16:creationId xmlns:a16="http://schemas.microsoft.com/office/drawing/2014/main" id="{B83AA71D-6D69-9165-83BD-7674636E0D76}"/>
              </a:ext>
            </a:extLst>
          </p:cNvPr>
          <p:cNvGrpSpPr/>
          <p:nvPr/>
        </p:nvGrpSpPr>
        <p:grpSpPr>
          <a:xfrm>
            <a:off x="-234769" y="-821037"/>
            <a:ext cx="10882605" cy="8259147"/>
            <a:chOff x="149289" y="-769777"/>
            <a:chExt cx="10882605" cy="8259147"/>
          </a:xfrm>
          <a:blipFill>
            <a:blip r:embed="rId4"/>
            <a:stretch>
              <a:fillRect/>
            </a:stretch>
          </a:blipFill>
        </p:grpSpPr>
        <p:sp>
          <p:nvSpPr>
            <p:cNvPr id="4" name="Блок-схема: подготовка 3">
              <a:extLst>
                <a:ext uri="{FF2B5EF4-FFF2-40B4-BE49-F238E27FC236}">
                  <a16:creationId xmlns:a16="http://schemas.microsoft.com/office/drawing/2014/main" id="{712172E3-D110-261F-2CD2-48BA84D0EEA2}"/>
                </a:ext>
              </a:extLst>
            </p:cNvPr>
            <p:cNvSpPr/>
            <p:nvPr/>
          </p:nvSpPr>
          <p:spPr>
            <a:xfrm>
              <a:off x="149289" y="2009191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Блок-схема: подготовка 4">
              <a:extLst>
                <a:ext uri="{FF2B5EF4-FFF2-40B4-BE49-F238E27FC236}">
                  <a16:creationId xmlns:a16="http://schemas.microsoft.com/office/drawing/2014/main" id="{9523B529-8AD3-CF26-9A58-DADC0224786F}"/>
                </a:ext>
              </a:extLst>
            </p:cNvPr>
            <p:cNvSpPr/>
            <p:nvPr/>
          </p:nvSpPr>
          <p:spPr>
            <a:xfrm>
              <a:off x="149289" y="3122644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Блок-схема: подготовка 5">
              <a:extLst>
                <a:ext uri="{FF2B5EF4-FFF2-40B4-BE49-F238E27FC236}">
                  <a16:creationId xmlns:a16="http://schemas.microsoft.com/office/drawing/2014/main" id="{C6870200-34E1-DFF5-7BD3-C8D84C99C358}"/>
                </a:ext>
              </a:extLst>
            </p:cNvPr>
            <p:cNvSpPr/>
            <p:nvPr/>
          </p:nvSpPr>
          <p:spPr>
            <a:xfrm>
              <a:off x="149289" y="4236097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Блок-схема: подготовка 6">
              <a:extLst>
                <a:ext uri="{FF2B5EF4-FFF2-40B4-BE49-F238E27FC236}">
                  <a16:creationId xmlns:a16="http://schemas.microsoft.com/office/drawing/2014/main" id="{CB29649E-A7D8-899C-9A79-B9934CBCB126}"/>
                </a:ext>
              </a:extLst>
            </p:cNvPr>
            <p:cNvSpPr/>
            <p:nvPr/>
          </p:nvSpPr>
          <p:spPr>
            <a:xfrm>
              <a:off x="149289" y="5349550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Блок-схема: подготовка 7">
              <a:extLst>
                <a:ext uri="{FF2B5EF4-FFF2-40B4-BE49-F238E27FC236}">
                  <a16:creationId xmlns:a16="http://schemas.microsoft.com/office/drawing/2014/main" id="{2369ECA9-8AA7-CF9C-9198-A3CF15D46E16}"/>
                </a:ext>
              </a:extLst>
            </p:cNvPr>
            <p:cNvSpPr/>
            <p:nvPr/>
          </p:nvSpPr>
          <p:spPr>
            <a:xfrm>
              <a:off x="149289" y="895738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Блок-схема: подготовка 8">
              <a:extLst>
                <a:ext uri="{FF2B5EF4-FFF2-40B4-BE49-F238E27FC236}">
                  <a16:creationId xmlns:a16="http://schemas.microsoft.com/office/drawing/2014/main" id="{7A703077-5D3A-9113-59DD-93FE6E025436}"/>
                </a:ext>
              </a:extLst>
            </p:cNvPr>
            <p:cNvSpPr/>
            <p:nvPr/>
          </p:nvSpPr>
          <p:spPr>
            <a:xfrm>
              <a:off x="149289" y="-217715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Блок-схема: подготовка 9">
              <a:extLst>
                <a:ext uri="{FF2B5EF4-FFF2-40B4-BE49-F238E27FC236}">
                  <a16:creationId xmlns:a16="http://schemas.microsoft.com/office/drawing/2014/main" id="{DDA1AFC2-0752-41C2-9D55-BE90933D930B}"/>
                </a:ext>
              </a:extLst>
            </p:cNvPr>
            <p:cNvSpPr/>
            <p:nvPr/>
          </p:nvSpPr>
          <p:spPr>
            <a:xfrm>
              <a:off x="149289" y="6463003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Блок-схема: подготовка 10">
              <a:extLst>
                <a:ext uri="{FF2B5EF4-FFF2-40B4-BE49-F238E27FC236}">
                  <a16:creationId xmlns:a16="http://schemas.microsoft.com/office/drawing/2014/main" id="{463A6BE6-2B48-C415-AFB1-42DEF8D67D94}"/>
                </a:ext>
              </a:extLst>
            </p:cNvPr>
            <p:cNvSpPr/>
            <p:nvPr/>
          </p:nvSpPr>
          <p:spPr>
            <a:xfrm>
              <a:off x="1160106" y="326570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Блок-схема: подготовка 11">
              <a:extLst>
                <a:ext uri="{FF2B5EF4-FFF2-40B4-BE49-F238E27FC236}">
                  <a16:creationId xmlns:a16="http://schemas.microsoft.com/office/drawing/2014/main" id="{1B27FBC8-80FE-86C9-F118-85F46425DFE6}"/>
                </a:ext>
              </a:extLst>
            </p:cNvPr>
            <p:cNvSpPr/>
            <p:nvPr/>
          </p:nvSpPr>
          <p:spPr>
            <a:xfrm>
              <a:off x="1160106" y="1446243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Блок-схема: подготовка 12">
              <a:extLst>
                <a:ext uri="{FF2B5EF4-FFF2-40B4-BE49-F238E27FC236}">
                  <a16:creationId xmlns:a16="http://schemas.microsoft.com/office/drawing/2014/main" id="{C52C92AB-8B22-DC9A-DFA0-558BF4CFDB2F}"/>
                </a:ext>
              </a:extLst>
            </p:cNvPr>
            <p:cNvSpPr/>
            <p:nvPr/>
          </p:nvSpPr>
          <p:spPr>
            <a:xfrm>
              <a:off x="1160106" y="2551920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Блок-схема: подготовка 13">
              <a:extLst>
                <a:ext uri="{FF2B5EF4-FFF2-40B4-BE49-F238E27FC236}">
                  <a16:creationId xmlns:a16="http://schemas.microsoft.com/office/drawing/2014/main" id="{8F6E71BE-467E-E34F-A7FF-2443ADAEB534}"/>
                </a:ext>
              </a:extLst>
            </p:cNvPr>
            <p:cNvSpPr/>
            <p:nvPr/>
          </p:nvSpPr>
          <p:spPr>
            <a:xfrm>
              <a:off x="1160106" y="3657597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Блок-схема: подготовка 14">
              <a:extLst>
                <a:ext uri="{FF2B5EF4-FFF2-40B4-BE49-F238E27FC236}">
                  <a16:creationId xmlns:a16="http://schemas.microsoft.com/office/drawing/2014/main" id="{0B954938-B32C-86F4-5C7C-918A2EFAA273}"/>
                </a:ext>
              </a:extLst>
            </p:cNvPr>
            <p:cNvSpPr/>
            <p:nvPr/>
          </p:nvSpPr>
          <p:spPr>
            <a:xfrm>
              <a:off x="1160106" y="4774160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Блок-схема: подготовка 15">
              <a:extLst>
                <a:ext uri="{FF2B5EF4-FFF2-40B4-BE49-F238E27FC236}">
                  <a16:creationId xmlns:a16="http://schemas.microsoft.com/office/drawing/2014/main" id="{C8728B5F-17B9-8FE7-EC56-058C8BE1254D}"/>
                </a:ext>
              </a:extLst>
            </p:cNvPr>
            <p:cNvSpPr/>
            <p:nvPr/>
          </p:nvSpPr>
          <p:spPr>
            <a:xfrm>
              <a:off x="1160106" y="5903164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Блок-схема: подготовка 16">
              <a:extLst>
                <a:ext uri="{FF2B5EF4-FFF2-40B4-BE49-F238E27FC236}">
                  <a16:creationId xmlns:a16="http://schemas.microsoft.com/office/drawing/2014/main" id="{C5E355C0-C421-9A3D-D25A-846A83D16711}"/>
                </a:ext>
              </a:extLst>
            </p:cNvPr>
            <p:cNvSpPr/>
            <p:nvPr/>
          </p:nvSpPr>
          <p:spPr>
            <a:xfrm>
              <a:off x="1160106" y="-769777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Блок-схема: подготовка 17">
              <a:extLst>
                <a:ext uri="{FF2B5EF4-FFF2-40B4-BE49-F238E27FC236}">
                  <a16:creationId xmlns:a16="http://schemas.microsoft.com/office/drawing/2014/main" id="{0D78490C-0EAD-EC95-A917-4A0FAF42D566}"/>
                </a:ext>
              </a:extLst>
            </p:cNvPr>
            <p:cNvSpPr/>
            <p:nvPr/>
          </p:nvSpPr>
          <p:spPr>
            <a:xfrm>
              <a:off x="2170923" y="-226268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Блок-схема: подготовка 18">
              <a:extLst>
                <a:ext uri="{FF2B5EF4-FFF2-40B4-BE49-F238E27FC236}">
                  <a16:creationId xmlns:a16="http://schemas.microsoft.com/office/drawing/2014/main" id="{2C1B5D76-C827-45E8-8C3C-D21DCD3CE235}"/>
                </a:ext>
              </a:extLst>
            </p:cNvPr>
            <p:cNvSpPr/>
            <p:nvPr/>
          </p:nvSpPr>
          <p:spPr>
            <a:xfrm>
              <a:off x="2177143" y="886404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Блок-схема: подготовка 19">
              <a:extLst>
                <a:ext uri="{FF2B5EF4-FFF2-40B4-BE49-F238E27FC236}">
                  <a16:creationId xmlns:a16="http://schemas.microsoft.com/office/drawing/2014/main" id="{6C0C2266-7F50-503A-6660-44A46F291930}"/>
                </a:ext>
              </a:extLst>
            </p:cNvPr>
            <p:cNvSpPr/>
            <p:nvPr/>
          </p:nvSpPr>
          <p:spPr>
            <a:xfrm>
              <a:off x="2170923" y="2006077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Блок-схема: подготовка 20">
              <a:extLst>
                <a:ext uri="{FF2B5EF4-FFF2-40B4-BE49-F238E27FC236}">
                  <a16:creationId xmlns:a16="http://schemas.microsoft.com/office/drawing/2014/main" id="{76E5B392-F6B9-B61A-72E7-A699E6935AD7}"/>
                </a:ext>
              </a:extLst>
            </p:cNvPr>
            <p:cNvSpPr/>
            <p:nvPr/>
          </p:nvSpPr>
          <p:spPr>
            <a:xfrm>
              <a:off x="2152263" y="3116422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Блок-схема: подготовка 21">
              <a:extLst>
                <a:ext uri="{FF2B5EF4-FFF2-40B4-BE49-F238E27FC236}">
                  <a16:creationId xmlns:a16="http://schemas.microsoft.com/office/drawing/2014/main" id="{5B5D7A97-3FF3-433A-58AF-9B21653CEAD1}"/>
                </a:ext>
              </a:extLst>
            </p:cNvPr>
            <p:cNvSpPr/>
            <p:nvPr/>
          </p:nvSpPr>
          <p:spPr>
            <a:xfrm>
              <a:off x="2170923" y="4222099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Блок-схема: подготовка 22">
              <a:extLst>
                <a:ext uri="{FF2B5EF4-FFF2-40B4-BE49-F238E27FC236}">
                  <a16:creationId xmlns:a16="http://schemas.microsoft.com/office/drawing/2014/main" id="{9E115055-57CC-ED71-8D72-0F5BF0770DA8}"/>
                </a:ext>
              </a:extLst>
            </p:cNvPr>
            <p:cNvSpPr/>
            <p:nvPr/>
          </p:nvSpPr>
          <p:spPr>
            <a:xfrm>
              <a:off x="2170923" y="5321554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Блок-схема: подготовка 23">
              <a:extLst>
                <a:ext uri="{FF2B5EF4-FFF2-40B4-BE49-F238E27FC236}">
                  <a16:creationId xmlns:a16="http://schemas.microsoft.com/office/drawing/2014/main" id="{A62A5D95-393F-9CCB-10B9-B214FB8AF67B}"/>
                </a:ext>
              </a:extLst>
            </p:cNvPr>
            <p:cNvSpPr/>
            <p:nvPr/>
          </p:nvSpPr>
          <p:spPr>
            <a:xfrm>
              <a:off x="2170923" y="6444336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Блок-схема: подготовка 24">
              <a:extLst>
                <a:ext uri="{FF2B5EF4-FFF2-40B4-BE49-F238E27FC236}">
                  <a16:creationId xmlns:a16="http://schemas.microsoft.com/office/drawing/2014/main" id="{99A2137A-73DF-1C84-040E-3C06AE4ADDE1}"/>
                </a:ext>
              </a:extLst>
            </p:cNvPr>
            <p:cNvSpPr/>
            <p:nvPr/>
          </p:nvSpPr>
          <p:spPr>
            <a:xfrm>
              <a:off x="3163080" y="2598570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Блок-схема: подготовка 25">
              <a:extLst>
                <a:ext uri="{FF2B5EF4-FFF2-40B4-BE49-F238E27FC236}">
                  <a16:creationId xmlns:a16="http://schemas.microsoft.com/office/drawing/2014/main" id="{E0A5F6E6-62E7-1BAC-9103-41D1B8AB1F1A}"/>
                </a:ext>
              </a:extLst>
            </p:cNvPr>
            <p:cNvSpPr/>
            <p:nvPr/>
          </p:nvSpPr>
          <p:spPr>
            <a:xfrm>
              <a:off x="4164567" y="4236096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Блок-схема: подготовка 26">
              <a:extLst>
                <a:ext uri="{FF2B5EF4-FFF2-40B4-BE49-F238E27FC236}">
                  <a16:creationId xmlns:a16="http://schemas.microsoft.com/office/drawing/2014/main" id="{06C0A16B-21E5-57EA-3199-4C2894BD6062}"/>
                </a:ext>
              </a:extLst>
            </p:cNvPr>
            <p:cNvSpPr/>
            <p:nvPr/>
          </p:nvSpPr>
          <p:spPr>
            <a:xfrm>
              <a:off x="3163080" y="3702693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Блок-схема: подготовка 27">
              <a:extLst>
                <a:ext uri="{FF2B5EF4-FFF2-40B4-BE49-F238E27FC236}">
                  <a16:creationId xmlns:a16="http://schemas.microsoft.com/office/drawing/2014/main" id="{7CBC18F4-19CC-6811-E81D-485A90E0A8D1}"/>
                </a:ext>
              </a:extLst>
            </p:cNvPr>
            <p:cNvSpPr/>
            <p:nvPr/>
          </p:nvSpPr>
          <p:spPr>
            <a:xfrm>
              <a:off x="3163080" y="4774160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Блок-схема: подготовка 28">
              <a:extLst>
                <a:ext uri="{FF2B5EF4-FFF2-40B4-BE49-F238E27FC236}">
                  <a16:creationId xmlns:a16="http://schemas.microsoft.com/office/drawing/2014/main" id="{9CD6D8C8-1941-2678-D7C6-2CFE5EE1B51D}"/>
                </a:ext>
              </a:extLst>
            </p:cNvPr>
            <p:cNvSpPr/>
            <p:nvPr/>
          </p:nvSpPr>
          <p:spPr>
            <a:xfrm>
              <a:off x="3163080" y="5845627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Блок-схема: подготовка 29">
              <a:extLst>
                <a:ext uri="{FF2B5EF4-FFF2-40B4-BE49-F238E27FC236}">
                  <a16:creationId xmlns:a16="http://schemas.microsoft.com/office/drawing/2014/main" id="{48CFA40E-7A7A-B2C9-2B12-E47FEC6C75BC}"/>
                </a:ext>
              </a:extLst>
            </p:cNvPr>
            <p:cNvSpPr/>
            <p:nvPr/>
          </p:nvSpPr>
          <p:spPr>
            <a:xfrm>
              <a:off x="4164567" y="3166960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Блок-схема: подготовка 30">
              <a:extLst>
                <a:ext uri="{FF2B5EF4-FFF2-40B4-BE49-F238E27FC236}">
                  <a16:creationId xmlns:a16="http://schemas.microsoft.com/office/drawing/2014/main" id="{8A95A741-941C-CD41-70EC-3555FF429AB7}"/>
                </a:ext>
              </a:extLst>
            </p:cNvPr>
            <p:cNvSpPr/>
            <p:nvPr/>
          </p:nvSpPr>
          <p:spPr>
            <a:xfrm>
              <a:off x="4164567" y="5305232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Блок-схема: подготовка 31">
              <a:extLst>
                <a:ext uri="{FF2B5EF4-FFF2-40B4-BE49-F238E27FC236}">
                  <a16:creationId xmlns:a16="http://schemas.microsoft.com/office/drawing/2014/main" id="{16A8C1C8-EA78-E106-DB56-A646166C185B}"/>
                </a:ext>
              </a:extLst>
            </p:cNvPr>
            <p:cNvSpPr/>
            <p:nvPr/>
          </p:nvSpPr>
          <p:spPr>
            <a:xfrm>
              <a:off x="4164567" y="6374368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Блок-схема: подготовка 32">
              <a:extLst>
                <a:ext uri="{FF2B5EF4-FFF2-40B4-BE49-F238E27FC236}">
                  <a16:creationId xmlns:a16="http://schemas.microsoft.com/office/drawing/2014/main" id="{3F09BD1D-363F-547B-B642-90C65D66C24E}"/>
                </a:ext>
              </a:extLst>
            </p:cNvPr>
            <p:cNvSpPr/>
            <p:nvPr/>
          </p:nvSpPr>
          <p:spPr>
            <a:xfrm>
              <a:off x="5166054" y="4805258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Блок-схема: подготовка 33">
              <a:extLst>
                <a:ext uri="{FF2B5EF4-FFF2-40B4-BE49-F238E27FC236}">
                  <a16:creationId xmlns:a16="http://schemas.microsoft.com/office/drawing/2014/main" id="{B8A3144F-A578-6E9B-4BCD-EFC578E3AE64}"/>
                </a:ext>
              </a:extLst>
            </p:cNvPr>
            <p:cNvSpPr/>
            <p:nvPr/>
          </p:nvSpPr>
          <p:spPr>
            <a:xfrm>
              <a:off x="6158211" y="5352661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Блок-схема: подготовка 34">
              <a:extLst>
                <a:ext uri="{FF2B5EF4-FFF2-40B4-BE49-F238E27FC236}">
                  <a16:creationId xmlns:a16="http://schemas.microsoft.com/office/drawing/2014/main" id="{795E303A-8E3C-C39E-DF2E-FBC18A2A01B3}"/>
                </a:ext>
              </a:extLst>
            </p:cNvPr>
            <p:cNvSpPr/>
            <p:nvPr/>
          </p:nvSpPr>
          <p:spPr>
            <a:xfrm>
              <a:off x="5166054" y="5874394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Блок-схема: подготовка 35">
              <a:extLst>
                <a:ext uri="{FF2B5EF4-FFF2-40B4-BE49-F238E27FC236}">
                  <a16:creationId xmlns:a16="http://schemas.microsoft.com/office/drawing/2014/main" id="{052F4D66-C93A-AE8C-694E-2B114CF79682}"/>
                </a:ext>
              </a:extLst>
            </p:cNvPr>
            <p:cNvSpPr/>
            <p:nvPr/>
          </p:nvSpPr>
          <p:spPr>
            <a:xfrm>
              <a:off x="6158211" y="6430346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Блок-схема: подготовка 36">
              <a:extLst>
                <a:ext uri="{FF2B5EF4-FFF2-40B4-BE49-F238E27FC236}">
                  <a16:creationId xmlns:a16="http://schemas.microsoft.com/office/drawing/2014/main" id="{61E4E282-1110-35E8-DE6D-17A2D0FF1FE3}"/>
                </a:ext>
              </a:extLst>
            </p:cNvPr>
            <p:cNvSpPr/>
            <p:nvPr/>
          </p:nvSpPr>
          <p:spPr>
            <a:xfrm>
              <a:off x="7169028" y="5874394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Блок-схема: подготовка 37">
              <a:extLst>
                <a:ext uri="{FF2B5EF4-FFF2-40B4-BE49-F238E27FC236}">
                  <a16:creationId xmlns:a16="http://schemas.microsoft.com/office/drawing/2014/main" id="{B94E31FC-0D5C-3078-6D2B-727A5A6B1D31}"/>
                </a:ext>
              </a:extLst>
            </p:cNvPr>
            <p:cNvSpPr/>
            <p:nvPr/>
          </p:nvSpPr>
          <p:spPr>
            <a:xfrm>
              <a:off x="8839199" y="4323183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Блок-схема: подготовка 38">
              <a:extLst>
                <a:ext uri="{FF2B5EF4-FFF2-40B4-BE49-F238E27FC236}">
                  <a16:creationId xmlns:a16="http://schemas.microsoft.com/office/drawing/2014/main" id="{2EF972EB-8CDF-0AA2-1231-7F62CF73C469}"/>
                </a:ext>
              </a:extLst>
            </p:cNvPr>
            <p:cNvSpPr/>
            <p:nvPr/>
          </p:nvSpPr>
          <p:spPr>
            <a:xfrm>
              <a:off x="9850016" y="3778891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0" name="Блок-схема: подготовка 39">
              <a:extLst>
                <a:ext uri="{FF2B5EF4-FFF2-40B4-BE49-F238E27FC236}">
                  <a16:creationId xmlns:a16="http://schemas.microsoft.com/office/drawing/2014/main" id="{3C8C7980-7869-D852-31B6-2A2DE24A488C}"/>
                </a:ext>
              </a:extLst>
            </p:cNvPr>
            <p:cNvSpPr/>
            <p:nvPr/>
          </p:nvSpPr>
          <p:spPr>
            <a:xfrm>
              <a:off x="9850016" y="4890790"/>
              <a:ext cx="1181878" cy="1026367"/>
            </a:xfrm>
            <a:prstGeom prst="flowChartPrepa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C6F97AF2-9285-79F4-B378-5C7C7C79A16E}"/>
              </a:ext>
            </a:extLst>
          </p:cNvPr>
          <p:cNvSpPr txBox="1"/>
          <p:nvPr/>
        </p:nvSpPr>
        <p:spPr>
          <a:xfrm>
            <a:off x="3729240" y="-2476897"/>
            <a:ext cx="822007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0" dirty="0">
                <a:ln w="38100">
                  <a:solidFill>
                    <a:srgbClr val="426E61"/>
                  </a:solidFill>
                </a:ln>
                <a:solidFill>
                  <a:srgbClr val="2B8F8A"/>
                </a:solidFill>
                <a:latin typeface="Bahnschrift SemiBold Condensed" panose="020B0502040204020203" pitchFamily="34" charset="0"/>
              </a:rPr>
              <a:t>ИНФОРМАТИКА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2B7D69D-9B06-022B-C41F-CE673B2913E6}"/>
              </a:ext>
            </a:extLst>
          </p:cNvPr>
          <p:cNvSpPr txBox="1"/>
          <p:nvPr/>
        </p:nvSpPr>
        <p:spPr>
          <a:xfrm>
            <a:off x="2682382" y="203446"/>
            <a:ext cx="966688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>
                <a:ln w="3175">
                  <a:solidFill>
                    <a:srgbClr val="426E61"/>
                  </a:solidFill>
                </a:ln>
                <a:solidFill>
                  <a:srgbClr val="2B8F8A"/>
                </a:solidFill>
                <a:latin typeface="Bahnschrift SemiBold Condensed" panose="020B0502040204020203" pitchFamily="34" charset="0"/>
              </a:rPr>
              <a:t>Вспомним тему прошлого урока</a:t>
            </a:r>
          </a:p>
        </p:txBody>
      </p:sp>
      <p:pic>
        <p:nvPicPr>
          <p:cNvPr id="1026" name="Picture 2" descr="Picture background">
            <a:hlinkClick r:id="rId5"/>
            <a:extLst>
              <a:ext uri="{FF2B5EF4-FFF2-40B4-BE49-F238E27FC236}">
                <a16:creationId xmlns:a16="http://schemas.microsoft.com/office/drawing/2014/main" id="{E44A8545-8A4E-838F-09E6-C506A67B71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7516" b="98217" l="5143" r="99000">
                        <a14:foregroundMark x1="5143" y1="21401" x2="9857" y2="32611"/>
                        <a14:foregroundMark x1="42571" y1="9299" x2="58857" y2="7516"/>
                        <a14:foregroundMark x1="58857" y1="7516" x2="59714" y2="9172"/>
                        <a14:foregroundMark x1="90571" y1="67261" x2="91143" y2="79490"/>
                        <a14:foregroundMark x1="91571" y1="51338" x2="91571" y2="55287"/>
                        <a14:foregroundMark x1="37714" y1="89172" x2="47429" y2="91847"/>
                        <a14:backgroundMark x1="69571" y1="93376" x2="93143" y2="95414"/>
                        <a14:backgroundMark x1="94857" y1="80127" x2="95143" y2="94395"/>
                        <a14:backgroundMark x1="95143" y1="94395" x2="95143" y2="94395"/>
                        <a14:backgroundMark x1="96143" y1="84841" x2="99143" y2="83822"/>
                        <a14:backgroundMark x1="93286" y1="95414" x2="96286" y2="96178"/>
                        <a14:backgroundMark x1="94000" y1="93376" x2="94286" y2="95414"/>
                        <a14:backgroundMark x1="94714" y1="94650" x2="94714" y2="993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8482" y="1467627"/>
            <a:ext cx="4947603" cy="554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030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9AE60BA7-2699-410B-B58B-4172E7738D0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60120"/>
            <a:ext cx="12241532" cy="7818120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F19A38-ED17-4A7F-AF6D-BBA90FD6A6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4" descr="Picture background">
            <a:extLst>
              <a:ext uri="{FF2B5EF4-FFF2-40B4-BE49-F238E27FC236}">
                <a16:creationId xmlns:a16="http://schemas.microsoft.com/office/drawing/2014/main" id="{ED9F5007-50FC-4518-8A57-D9F2DDBF855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5278" b="82917" l="38125" r="62813">
                        <a14:foregroundMark x1="60234" y1="50000" x2="60781" y2="47361"/>
                        <a14:foregroundMark x1="60938" y1="47222" x2="60703" y2="46111"/>
                        <a14:foregroundMark x1="44531" y1="27361" x2="49688" y2="29306"/>
                        <a14:foregroundMark x1="49688" y1="29306" x2="55078" y2="27083"/>
                        <a14:foregroundMark x1="55078" y1="27083" x2="53594" y2="15556"/>
                        <a14:foregroundMark x1="53594" y1="15556" x2="47578" y2="15278"/>
                        <a14:foregroundMark x1="47578" y1="15278" x2="45391" y2="21528"/>
                        <a14:foregroundMark x1="45391" y1="21528" x2="45391" y2="21528"/>
                        <a14:foregroundMark x1="37813" y1="56250" x2="38906" y2="72778"/>
                        <a14:foregroundMark x1="38906" y1="72778" x2="38125" y2="81250"/>
                        <a14:foregroundMark x1="62109" y1="55972" x2="61406" y2="80556"/>
                        <a14:foregroundMark x1="61406" y1="80556" x2="61484" y2="80694"/>
                        <a14:foregroundMark x1="62734" y1="55417" x2="62813" y2="80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016" t="10834" r="35703" b="9028"/>
          <a:stretch/>
        </p:blipFill>
        <p:spPr bwMode="auto">
          <a:xfrm>
            <a:off x="2255962" y="2154753"/>
            <a:ext cx="3507479" cy="5590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Picture background">
            <a:extLst>
              <a:ext uri="{FF2B5EF4-FFF2-40B4-BE49-F238E27FC236}">
                <a16:creationId xmlns:a16="http://schemas.microsoft.com/office/drawing/2014/main" id="{E50920BE-51A5-4C17-90C5-E95DCE18975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8542" b="85542" l="9528" r="82833">
                        <a14:foregroundMark x1="11750" y1="42083" x2="17694" y2="44292"/>
                        <a14:foregroundMark x1="9528" y1="47208" x2="14139" y2="43667"/>
                        <a14:foregroundMark x1="14139" y1="43667" x2="16472" y2="43750"/>
                        <a14:foregroundMark x1="11111" y1="41250" x2="14722" y2="39583"/>
                        <a14:foregroundMark x1="51389" y1="21792" x2="60083" y2="18583"/>
                        <a14:foregroundMark x1="60083" y1="18583" x2="61028" y2="22625"/>
                        <a14:foregroundMark x1="78611" y1="29875" x2="81667" y2="38125"/>
                        <a14:foregroundMark x1="81667" y1="38125" x2="79944" y2="47667"/>
                        <a14:foregroundMark x1="79944" y1="47667" x2="78972" y2="39875"/>
                        <a14:foregroundMark x1="78972" y1="39875" x2="80361" y2="33208"/>
                        <a14:foregroundMark x1="82778" y1="47083" x2="82861" y2="48750"/>
                        <a14:foregroundMark x1="64917" y1="81667" x2="73139" y2="88375"/>
                        <a14:foregroundMark x1="73139" y1="88375" x2="79694" y2="85542"/>
                        <a14:foregroundMark x1="79694" y1="85542" x2="69806" y2="82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00" t="13750" r="14815" b="9931"/>
          <a:stretch/>
        </p:blipFill>
        <p:spPr bwMode="auto">
          <a:xfrm flipH="1">
            <a:off x="218207" y="230796"/>
            <a:ext cx="4424960" cy="2919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C33BD5FF-3F31-415C-8302-5CEC006B1B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7365" y="829190"/>
            <a:ext cx="2558028" cy="2558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1232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9AE60BA7-2699-410B-B58B-4172E7738D0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65201"/>
            <a:ext cx="12415838" cy="9311879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F19A38-ED17-4A7F-AF6D-BBA90FD6A6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4" descr="Picture background">
            <a:extLst>
              <a:ext uri="{FF2B5EF4-FFF2-40B4-BE49-F238E27FC236}">
                <a16:creationId xmlns:a16="http://schemas.microsoft.com/office/drawing/2014/main" id="{ED9F5007-50FC-4518-8A57-D9F2DDBF855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5278" b="82917" l="38125" r="62813">
                        <a14:foregroundMark x1="60234" y1="50000" x2="60781" y2="47361"/>
                        <a14:foregroundMark x1="60938" y1="47222" x2="60703" y2="46111"/>
                        <a14:foregroundMark x1="44531" y1="27361" x2="49688" y2="29306"/>
                        <a14:foregroundMark x1="49688" y1="29306" x2="55078" y2="27083"/>
                        <a14:foregroundMark x1="55078" y1="27083" x2="53594" y2="15556"/>
                        <a14:foregroundMark x1="53594" y1="15556" x2="47578" y2="15278"/>
                        <a14:foregroundMark x1="47578" y1="15278" x2="45391" y2="21528"/>
                        <a14:foregroundMark x1="45391" y1="21528" x2="45391" y2="21528"/>
                        <a14:foregroundMark x1="37813" y1="56250" x2="38906" y2="72778"/>
                        <a14:foregroundMark x1="38906" y1="72778" x2="38125" y2="81250"/>
                        <a14:foregroundMark x1="62109" y1="55972" x2="61406" y2="80556"/>
                        <a14:foregroundMark x1="61406" y1="80556" x2="61484" y2="80694"/>
                        <a14:foregroundMark x1="62734" y1="55417" x2="62813" y2="80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016" t="10834" r="35703" b="9028"/>
          <a:stretch/>
        </p:blipFill>
        <p:spPr bwMode="auto">
          <a:xfrm>
            <a:off x="276224" y="8644334"/>
            <a:ext cx="3507479" cy="5590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Picture background">
            <a:extLst>
              <a:ext uri="{FF2B5EF4-FFF2-40B4-BE49-F238E27FC236}">
                <a16:creationId xmlns:a16="http://schemas.microsoft.com/office/drawing/2014/main" id="{E50920BE-51A5-4C17-90C5-E95DCE18975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8542" b="85542" l="9528" r="82833">
                        <a14:foregroundMark x1="11750" y1="42083" x2="17694" y2="44292"/>
                        <a14:foregroundMark x1="9528" y1="47208" x2="14139" y2="43667"/>
                        <a14:foregroundMark x1="14139" y1="43667" x2="16472" y2="43750"/>
                        <a14:foregroundMark x1="11111" y1="41250" x2="14722" y2="39583"/>
                        <a14:foregroundMark x1="51389" y1="21792" x2="60083" y2="18583"/>
                        <a14:foregroundMark x1="60083" y1="18583" x2="61028" y2="22625"/>
                        <a14:foregroundMark x1="78611" y1="29875" x2="81667" y2="38125"/>
                        <a14:foregroundMark x1="81667" y1="38125" x2="79944" y2="47667"/>
                        <a14:foregroundMark x1="79944" y1="47667" x2="78972" y2="39875"/>
                        <a14:foregroundMark x1="78972" y1="39875" x2="80361" y2="33208"/>
                        <a14:foregroundMark x1="82778" y1="47083" x2="82861" y2="48750"/>
                        <a14:foregroundMark x1="64917" y1="81667" x2="73139" y2="88375"/>
                        <a14:foregroundMark x1="73139" y1="88375" x2="79694" y2="85542"/>
                        <a14:foregroundMark x1="79694" y1="85542" x2="69806" y2="82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00" t="13750" r="14815" b="9931"/>
          <a:stretch/>
        </p:blipFill>
        <p:spPr bwMode="auto">
          <a:xfrm flipH="1">
            <a:off x="276224" y="-4483896"/>
            <a:ext cx="4886326" cy="3224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олилиния: фигура 5">
            <a:extLst>
              <a:ext uri="{FF2B5EF4-FFF2-40B4-BE49-F238E27FC236}">
                <a16:creationId xmlns:a16="http://schemas.microsoft.com/office/drawing/2014/main" id="{4597ED1C-6032-445D-ABF0-BDDEA23D0D45}"/>
              </a:ext>
            </a:extLst>
          </p:cNvPr>
          <p:cNvSpPr/>
          <p:nvPr/>
        </p:nvSpPr>
        <p:spPr>
          <a:xfrm>
            <a:off x="0" y="-223838"/>
            <a:ext cx="5429250" cy="7305675"/>
          </a:xfrm>
          <a:custGeom>
            <a:avLst/>
            <a:gdLst/>
            <a:ahLst/>
            <a:cxnLst/>
            <a:rect l="l" t="t" r="r" b="b"/>
            <a:pathLst>
              <a:path w="6096000" h="7305675">
                <a:moveTo>
                  <a:pt x="3794432" y="5358165"/>
                </a:moveTo>
                <a:lnTo>
                  <a:pt x="3843918" y="5358165"/>
                </a:lnTo>
                <a:cubicBezTo>
                  <a:pt x="3858305" y="5358165"/>
                  <a:pt x="3869529" y="5362816"/>
                  <a:pt x="3877590" y="5372118"/>
                </a:cubicBezTo>
                <a:cubicBezTo>
                  <a:pt x="3885652" y="5381420"/>
                  <a:pt x="3889682" y="5394628"/>
                  <a:pt x="3889682" y="5411743"/>
                </a:cubicBezTo>
                <a:lnTo>
                  <a:pt x="3889682" y="5483181"/>
                </a:lnTo>
                <a:cubicBezTo>
                  <a:pt x="3889682" y="5495831"/>
                  <a:pt x="3885962" y="5505691"/>
                  <a:pt x="3878520" y="5512761"/>
                </a:cubicBezTo>
                <a:cubicBezTo>
                  <a:pt x="3871079" y="5519830"/>
                  <a:pt x="3860413" y="5523365"/>
                  <a:pt x="3846522" y="5523365"/>
                </a:cubicBezTo>
                <a:lnTo>
                  <a:pt x="3794432" y="5523365"/>
                </a:lnTo>
                <a:close/>
                <a:moveTo>
                  <a:pt x="1384607" y="5358165"/>
                </a:moveTo>
                <a:lnTo>
                  <a:pt x="1434093" y="5358165"/>
                </a:lnTo>
                <a:cubicBezTo>
                  <a:pt x="1448479" y="5358165"/>
                  <a:pt x="1459704" y="5362816"/>
                  <a:pt x="1467765" y="5372118"/>
                </a:cubicBezTo>
                <a:cubicBezTo>
                  <a:pt x="1475827" y="5381420"/>
                  <a:pt x="1479857" y="5394628"/>
                  <a:pt x="1479857" y="5411743"/>
                </a:cubicBezTo>
                <a:lnTo>
                  <a:pt x="1479857" y="5483181"/>
                </a:lnTo>
                <a:cubicBezTo>
                  <a:pt x="1479857" y="5495831"/>
                  <a:pt x="1476137" y="5505691"/>
                  <a:pt x="1468695" y="5512761"/>
                </a:cubicBezTo>
                <a:cubicBezTo>
                  <a:pt x="1461254" y="5519830"/>
                  <a:pt x="1450588" y="5523365"/>
                  <a:pt x="1436697" y="5523365"/>
                </a:cubicBezTo>
                <a:lnTo>
                  <a:pt x="1384607" y="5523365"/>
                </a:lnTo>
                <a:close/>
                <a:moveTo>
                  <a:pt x="2028438" y="5137155"/>
                </a:moveTo>
                <a:lnTo>
                  <a:pt x="2103968" y="5137155"/>
                </a:lnTo>
                <a:lnTo>
                  <a:pt x="2103968" y="5522620"/>
                </a:lnTo>
                <a:lnTo>
                  <a:pt x="2005176" y="5522620"/>
                </a:lnTo>
                <a:lnTo>
                  <a:pt x="2009427" y="5514865"/>
                </a:lnTo>
                <a:cubicBezTo>
                  <a:pt x="2012024" y="5509245"/>
                  <a:pt x="2014330" y="5503273"/>
                  <a:pt x="2016346" y="5496948"/>
                </a:cubicBezTo>
                <a:cubicBezTo>
                  <a:pt x="2024407" y="5471647"/>
                  <a:pt x="2028438" y="5442005"/>
                  <a:pt x="2028438" y="5408023"/>
                </a:cubicBezTo>
                <a:close/>
                <a:moveTo>
                  <a:pt x="3368412" y="5136783"/>
                </a:moveTo>
                <a:lnTo>
                  <a:pt x="3410084" y="5136783"/>
                </a:lnTo>
                <a:lnTo>
                  <a:pt x="3410084" y="5308680"/>
                </a:lnTo>
                <a:lnTo>
                  <a:pt x="3368412" y="5308680"/>
                </a:lnTo>
                <a:cubicBezTo>
                  <a:pt x="3349808" y="5308680"/>
                  <a:pt x="3335297" y="5303347"/>
                  <a:pt x="3324880" y="5292681"/>
                </a:cubicBezTo>
                <a:cubicBezTo>
                  <a:pt x="3314462" y="5282015"/>
                  <a:pt x="3309253" y="5267008"/>
                  <a:pt x="3309253" y="5247660"/>
                </a:cubicBezTo>
                <a:lnTo>
                  <a:pt x="3309253" y="5199291"/>
                </a:lnTo>
                <a:cubicBezTo>
                  <a:pt x="3309253" y="5179199"/>
                  <a:pt x="3314462" y="5163758"/>
                  <a:pt x="3324880" y="5152968"/>
                </a:cubicBezTo>
                <a:cubicBezTo>
                  <a:pt x="3335297" y="5142178"/>
                  <a:pt x="3349808" y="5136783"/>
                  <a:pt x="3368412" y="5136783"/>
                </a:cubicBezTo>
                <a:close/>
                <a:moveTo>
                  <a:pt x="3794432" y="5136039"/>
                </a:moveTo>
                <a:lnTo>
                  <a:pt x="3843546" y="5136039"/>
                </a:lnTo>
                <a:cubicBezTo>
                  <a:pt x="3855948" y="5136039"/>
                  <a:pt x="3865746" y="5139512"/>
                  <a:pt x="3872939" y="5146457"/>
                </a:cubicBezTo>
                <a:cubicBezTo>
                  <a:pt x="3880133" y="5153403"/>
                  <a:pt x="3883729" y="5163200"/>
                  <a:pt x="3883729" y="5175851"/>
                </a:cubicBezTo>
                <a:lnTo>
                  <a:pt x="3883729" y="5232405"/>
                </a:lnTo>
                <a:cubicBezTo>
                  <a:pt x="3883729" y="5248281"/>
                  <a:pt x="3880133" y="5260497"/>
                  <a:pt x="3872939" y="5269054"/>
                </a:cubicBezTo>
                <a:cubicBezTo>
                  <a:pt x="3865746" y="5277612"/>
                  <a:pt x="3855700" y="5281891"/>
                  <a:pt x="3842801" y="5281891"/>
                </a:cubicBezTo>
                <a:lnTo>
                  <a:pt x="3794432" y="5281891"/>
                </a:lnTo>
                <a:close/>
                <a:moveTo>
                  <a:pt x="1384607" y="5136039"/>
                </a:moveTo>
                <a:lnTo>
                  <a:pt x="1433721" y="5136039"/>
                </a:lnTo>
                <a:cubicBezTo>
                  <a:pt x="1446123" y="5136039"/>
                  <a:pt x="1455921" y="5139512"/>
                  <a:pt x="1463114" y="5146457"/>
                </a:cubicBezTo>
                <a:cubicBezTo>
                  <a:pt x="1470308" y="5153403"/>
                  <a:pt x="1473904" y="5163200"/>
                  <a:pt x="1473904" y="5175851"/>
                </a:cubicBezTo>
                <a:lnTo>
                  <a:pt x="1473904" y="5232405"/>
                </a:lnTo>
                <a:cubicBezTo>
                  <a:pt x="1473904" y="5248281"/>
                  <a:pt x="1470308" y="5260497"/>
                  <a:pt x="1463114" y="5269054"/>
                </a:cubicBezTo>
                <a:cubicBezTo>
                  <a:pt x="1455921" y="5277612"/>
                  <a:pt x="1445875" y="5281891"/>
                  <a:pt x="1432977" y="5281891"/>
                </a:cubicBezTo>
                <a:lnTo>
                  <a:pt x="1384607" y="5281891"/>
                </a:lnTo>
                <a:close/>
                <a:moveTo>
                  <a:pt x="1096402" y="5134179"/>
                </a:moveTo>
                <a:cubicBezTo>
                  <a:pt x="1113765" y="5133931"/>
                  <a:pt x="1127221" y="5138706"/>
                  <a:pt x="1136771" y="5148504"/>
                </a:cubicBezTo>
                <a:cubicBezTo>
                  <a:pt x="1146321" y="5158302"/>
                  <a:pt x="1150972" y="5172006"/>
                  <a:pt x="1150724" y="5189617"/>
                </a:cubicBezTo>
                <a:lnTo>
                  <a:pt x="1150724" y="5469414"/>
                </a:lnTo>
                <a:cubicBezTo>
                  <a:pt x="1150972" y="5487274"/>
                  <a:pt x="1146321" y="5501040"/>
                  <a:pt x="1136771" y="5510714"/>
                </a:cubicBezTo>
                <a:cubicBezTo>
                  <a:pt x="1127221" y="5520388"/>
                  <a:pt x="1113765" y="5525349"/>
                  <a:pt x="1096402" y="5525597"/>
                </a:cubicBezTo>
                <a:cubicBezTo>
                  <a:pt x="1079286" y="5525349"/>
                  <a:pt x="1065954" y="5520388"/>
                  <a:pt x="1056404" y="5510714"/>
                </a:cubicBezTo>
                <a:cubicBezTo>
                  <a:pt x="1046854" y="5501040"/>
                  <a:pt x="1042203" y="5487274"/>
                  <a:pt x="1042451" y="5469414"/>
                </a:cubicBezTo>
                <a:lnTo>
                  <a:pt x="1042451" y="5189617"/>
                </a:lnTo>
                <a:cubicBezTo>
                  <a:pt x="1042203" y="5172006"/>
                  <a:pt x="1046854" y="5158363"/>
                  <a:pt x="1056404" y="5148690"/>
                </a:cubicBezTo>
                <a:cubicBezTo>
                  <a:pt x="1065954" y="5139016"/>
                  <a:pt x="1079286" y="5134179"/>
                  <a:pt x="1096402" y="5134179"/>
                </a:cubicBezTo>
                <a:close/>
                <a:moveTo>
                  <a:pt x="4789274" y="5059393"/>
                </a:moveTo>
                <a:lnTo>
                  <a:pt x="4789274" y="5600011"/>
                </a:lnTo>
                <a:lnTo>
                  <a:pt x="4855875" y="5600011"/>
                </a:lnTo>
                <a:lnTo>
                  <a:pt x="4982751" y="5251799"/>
                </a:lnTo>
                <a:lnTo>
                  <a:pt x="4982751" y="5600011"/>
                </a:lnTo>
                <a:lnTo>
                  <a:pt x="5059025" y="5600011"/>
                </a:lnTo>
                <a:lnTo>
                  <a:pt x="5059025" y="5059393"/>
                </a:lnTo>
                <a:lnTo>
                  <a:pt x="4993169" y="5059393"/>
                </a:lnTo>
                <a:lnTo>
                  <a:pt x="4865176" y="5410238"/>
                </a:lnTo>
                <a:lnTo>
                  <a:pt x="4865176" y="5059393"/>
                </a:lnTo>
                <a:close/>
                <a:moveTo>
                  <a:pt x="4503524" y="5059393"/>
                </a:moveTo>
                <a:lnTo>
                  <a:pt x="4503152" y="5600383"/>
                </a:lnTo>
                <a:lnTo>
                  <a:pt x="4542219" y="5600383"/>
                </a:lnTo>
                <a:lnTo>
                  <a:pt x="4585007" y="5600383"/>
                </a:lnTo>
                <a:lnTo>
                  <a:pt x="4739789" y="5600383"/>
                </a:lnTo>
                <a:lnTo>
                  <a:pt x="4739789" y="5521876"/>
                </a:lnTo>
                <a:lnTo>
                  <a:pt x="4585007" y="5521876"/>
                </a:lnTo>
                <a:lnTo>
                  <a:pt x="4585007" y="5370816"/>
                </a:lnTo>
                <a:lnTo>
                  <a:pt x="4721185" y="5370816"/>
                </a:lnTo>
                <a:lnTo>
                  <a:pt x="4721185" y="5292681"/>
                </a:lnTo>
                <a:lnTo>
                  <a:pt x="4585007" y="5292398"/>
                </a:lnTo>
                <a:lnTo>
                  <a:pt x="4585007" y="5137900"/>
                </a:lnTo>
                <a:lnTo>
                  <a:pt x="4739789" y="5137900"/>
                </a:lnTo>
                <a:lnTo>
                  <a:pt x="4739789" y="5059393"/>
                </a:lnTo>
                <a:lnTo>
                  <a:pt x="4585007" y="5059393"/>
                </a:lnTo>
                <a:lnTo>
                  <a:pt x="4542219" y="5059393"/>
                </a:lnTo>
                <a:close/>
                <a:moveTo>
                  <a:pt x="4179674" y="5059393"/>
                </a:moveTo>
                <a:lnTo>
                  <a:pt x="4179302" y="5600383"/>
                </a:lnTo>
                <a:lnTo>
                  <a:pt x="4261157" y="5600383"/>
                </a:lnTo>
                <a:lnTo>
                  <a:pt x="4261157" y="5372304"/>
                </a:lnTo>
                <a:lnTo>
                  <a:pt x="4351355" y="5372304"/>
                </a:lnTo>
                <a:lnTo>
                  <a:pt x="4351198" y="5600383"/>
                </a:lnTo>
                <a:lnTo>
                  <a:pt x="4433054" y="5600383"/>
                </a:lnTo>
                <a:lnTo>
                  <a:pt x="4433054" y="5059393"/>
                </a:lnTo>
                <a:lnTo>
                  <a:pt x="4351570" y="5059393"/>
                </a:lnTo>
                <a:lnTo>
                  <a:pt x="4351408" y="5295285"/>
                </a:lnTo>
                <a:lnTo>
                  <a:pt x="4261157" y="5295285"/>
                </a:lnTo>
                <a:lnTo>
                  <a:pt x="4261157" y="5059393"/>
                </a:lnTo>
                <a:close/>
                <a:moveTo>
                  <a:pt x="3712949" y="5059393"/>
                </a:moveTo>
                <a:lnTo>
                  <a:pt x="3712949" y="5600383"/>
                </a:lnTo>
                <a:lnTo>
                  <a:pt x="3761690" y="5600383"/>
                </a:lnTo>
                <a:lnTo>
                  <a:pt x="3794432" y="5600383"/>
                </a:lnTo>
                <a:lnTo>
                  <a:pt x="3856568" y="5600383"/>
                </a:lnTo>
                <a:cubicBezTo>
                  <a:pt x="3893279" y="5600383"/>
                  <a:pt x="3921618" y="5590585"/>
                  <a:pt x="3941586" y="5570990"/>
                </a:cubicBezTo>
                <a:cubicBezTo>
                  <a:pt x="3961554" y="5551394"/>
                  <a:pt x="3971538" y="5523861"/>
                  <a:pt x="3971538" y="5488390"/>
                </a:cubicBezTo>
                <a:lnTo>
                  <a:pt x="3971538" y="5415836"/>
                </a:lnTo>
                <a:cubicBezTo>
                  <a:pt x="3971538" y="5388799"/>
                  <a:pt x="3964468" y="5366909"/>
                  <a:pt x="3950330" y="5350166"/>
                </a:cubicBezTo>
                <a:cubicBezTo>
                  <a:pt x="3936191" y="5333423"/>
                  <a:pt x="3916223" y="5323191"/>
                  <a:pt x="3890426" y="5319470"/>
                </a:cubicBezTo>
                <a:cubicBezTo>
                  <a:pt x="3913991" y="5315005"/>
                  <a:pt x="3932222" y="5304711"/>
                  <a:pt x="3945121" y="5288588"/>
                </a:cubicBezTo>
                <a:cubicBezTo>
                  <a:pt x="3958019" y="5272465"/>
                  <a:pt x="3964468" y="5251877"/>
                  <a:pt x="3964468" y="5226824"/>
                </a:cubicBezTo>
                <a:lnTo>
                  <a:pt x="3964468" y="5169154"/>
                </a:lnTo>
                <a:cubicBezTo>
                  <a:pt x="3964468" y="5134179"/>
                  <a:pt x="3954299" y="5107142"/>
                  <a:pt x="3933959" y="5088042"/>
                </a:cubicBezTo>
                <a:cubicBezTo>
                  <a:pt x="3913619" y="5068943"/>
                  <a:pt x="3884845" y="5059393"/>
                  <a:pt x="3847638" y="5059393"/>
                </a:cubicBezTo>
                <a:lnTo>
                  <a:pt x="3794432" y="5059393"/>
                </a:lnTo>
                <a:lnTo>
                  <a:pt x="3761690" y="5059393"/>
                </a:lnTo>
                <a:close/>
                <a:moveTo>
                  <a:pt x="2893799" y="5059393"/>
                </a:moveTo>
                <a:lnTo>
                  <a:pt x="2893799" y="5600011"/>
                </a:lnTo>
                <a:lnTo>
                  <a:pt x="2960399" y="5600011"/>
                </a:lnTo>
                <a:lnTo>
                  <a:pt x="3087275" y="5251799"/>
                </a:lnTo>
                <a:lnTo>
                  <a:pt x="3087275" y="5600011"/>
                </a:lnTo>
                <a:lnTo>
                  <a:pt x="3163550" y="5600011"/>
                </a:lnTo>
                <a:lnTo>
                  <a:pt x="3163550" y="5059393"/>
                </a:lnTo>
                <a:lnTo>
                  <a:pt x="3097693" y="5059393"/>
                </a:lnTo>
                <a:lnTo>
                  <a:pt x="2969701" y="5410238"/>
                </a:lnTo>
                <a:lnTo>
                  <a:pt x="2969701" y="5059393"/>
                </a:lnTo>
                <a:close/>
                <a:moveTo>
                  <a:pt x="2569949" y="5059393"/>
                </a:moveTo>
                <a:lnTo>
                  <a:pt x="2569577" y="5600383"/>
                </a:lnTo>
                <a:lnTo>
                  <a:pt x="2651432" y="5600383"/>
                </a:lnTo>
                <a:lnTo>
                  <a:pt x="2651432" y="5372304"/>
                </a:lnTo>
                <a:lnTo>
                  <a:pt x="2741630" y="5372304"/>
                </a:lnTo>
                <a:lnTo>
                  <a:pt x="2741474" y="5600383"/>
                </a:lnTo>
                <a:lnTo>
                  <a:pt x="2823329" y="5600383"/>
                </a:lnTo>
                <a:lnTo>
                  <a:pt x="2823329" y="5059393"/>
                </a:lnTo>
                <a:lnTo>
                  <a:pt x="2741845" y="5059393"/>
                </a:lnTo>
                <a:lnTo>
                  <a:pt x="2741683" y="5295285"/>
                </a:lnTo>
                <a:lnTo>
                  <a:pt x="2651432" y="5295285"/>
                </a:lnTo>
                <a:lnTo>
                  <a:pt x="2651432" y="5059393"/>
                </a:lnTo>
                <a:close/>
                <a:moveTo>
                  <a:pt x="2284199" y="5059393"/>
                </a:moveTo>
                <a:lnTo>
                  <a:pt x="2283827" y="5600383"/>
                </a:lnTo>
                <a:lnTo>
                  <a:pt x="2322894" y="5600383"/>
                </a:lnTo>
                <a:lnTo>
                  <a:pt x="2365682" y="5600383"/>
                </a:lnTo>
                <a:lnTo>
                  <a:pt x="2520464" y="5600383"/>
                </a:lnTo>
                <a:lnTo>
                  <a:pt x="2520464" y="5521876"/>
                </a:lnTo>
                <a:lnTo>
                  <a:pt x="2365682" y="5521876"/>
                </a:lnTo>
                <a:lnTo>
                  <a:pt x="2365682" y="5370816"/>
                </a:lnTo>
                <a:lnTo>
                  <a:pt x="2501860" y="5370816"/>
                </a:lnTo>
                <a:lnTo>
                  <a:pt x="2501860" y="5292681"/>
                </a:lnTo>
                <a:lnTo>
                  <a:pt x="2365682" y="5292398"/>
                </a:lnTo>
                <a:lnTo>
                  <a:pt x="2365682" y="5137900"/>
                </a:lnTo>
                <a:lnTo>
                  <a:pt x="2520464" y="5137900"/>
                </a:lnTo>
                <a:lnTo>
                  <a:pt x="2520464" y="5059393"/>
                </a:lnTo>
                <a:lnTo>
                  <a:pt x="2365682" y="5059393"/>
                </a:lnTo>
                <a:lnTo>
                  <a:pt x="2322894" y="5059393"/>
                </a:lnTo>
                <a:close/>
                <a:moveTo>
                  <a:pt x="1950675" y="5059393"/>
                </a:moveTo>
                <a:lnTo>
                  <a:pt x="1951047" y="5416580"/>
                </a:lnTo>
                <a:cubicBezTo>
                  <a:pt x="1951047" y="5450811"/>
                  <a:pt x="1946893" y="5477042"/>
                  <a:pt x="1938583" y="5495273"/>
                </a:cubicBezTo>
                <a:cubicBezTo>
                  <a:pt x="1930273" y="5513505"/>
                  <a:pt x="1918305" y="5522620"/>
                  <a:pt x="1902678" y="5522620"/>
                </a:cubicBezTo>
                <a:lnTo>
                  <a:pt x="1894120" y="5522620"/>
                </a:lnTo>
                <a:lnTo>
                  <a:pt x="1883702" y="5522620"/>
                </a:lnTo>
                <a:lnTo>
                  <a:pt x="1883702" y="5600383"/>
                </a:lnTo>
                <a:lnTo>
                  <a:pt x="1883702" y="5704935"/>
                </a:lnTo>
                <a:lnTo>
                  <a:pt x="1961465" y="5704935"/>
                </a:lnTo>
                <a:lnTo>
                  <a:pt x="1961465" y="5600383"/>
                </a:lnTo>
                <a:lnTo>
                  <a:pt x="2103968" y="5600383"/>
                </a:lnTo>
                <a:lnTo>
                  <a:pt x="2156430" y="5600383"/>
                </a:lnTo>
                <a:lnTo>
                  <a:pt x="2156430" y="5704935"/>
                </a:lnTo>
                <a:lnTo>
                  <a:pt x="2234193" y="5704935"/>
                </a:lnTo>
                <a:lnTo>
                  <a:pt x="2234193" y="5522620"/>
                </a:lnTo>
                <a:lnTo>
                  <a:pt x="2198102" y="5522620"/>
                </a:lnTo>
                <a:lnTo>
                  <a:pt x="2185451" y="5522620"/>
                </a:lnTo>
                <a:lnTo>
                  <a:pt x="2185451" y="5059393"/>
                </a:lnTo>
                <a:lnTo>
                  <a:pt x="2139687" y="5059393"/>
                </a:lnTo>
                <a:lnTo>
                  <a:pt x="2103968" y="5059393"/>
                </a:lnTo>
                <a:lnTo>
                  <a:pt x="2028438" y="5059393"/>
                </a:lnTo>
                <a:lnTo>
                  <a:pt x="2007974" y="5059393"/>
                </a:lnTo>
                <a:close/>
                <a:moveTo>
                  <a:pt x="1626974" y="5059393"/>
                </a:moveTo>
                <a:lnTo>
                  <a:pt x="1626602" y="5600383"/>
                </a:lnTo>
                <a:lnTo>
                  <a:pt x="1665669" y="5600383"/>
                </a:lnTo>
                <a:lnTo>
                  <a:pt x="1708457" y="5600383"/>
                </a:lnTo>
                <a:lnTo>
                  <a:pt x="1863239" y="5600383"/>
                </a:lnTo>
                <a:lnTo>
                  <a:pt x="1863239" y="5521876"/>
                </a:lnTo>
                <a:lnTo>
                  <a:pt x="1708457" y="5521876"/>
                </a:lnTo>
                <a:lnTo>
                  <a:pt x="1708457" y="5370816"/>
                </a:lnTo>
                <a:lnTo>
                  <a:pt x="1844635" y="5370816"/>
                </a:lnTo>
                <a:lnTo>
                  <a:pt x="1844635" y="5292681"/>
                </a:lnTo>
                <a:lnTo>
                  <a:pt x="1708457" y="5292398"/>
                </a:lnTo>
                <a:lnTo>
                  <a:pt x="1708457" y="5137900"/>
                </a:lnTo>
                <a:lnTo>
                  <a:pt x="1863239" y="5137900"/>
                </a:lnTo>
                <a:lnTo>
                  <a:pt x="1863239" y="5059393"/>
                </a:lnTo>
                <a:lnTo>
                  <a:pt x="1708457" y="5059393"/>
                </a:lnTo>
                <a:lnTo>
                  <a:pt x="1665669" y="5059393"/>
                </a:lnTo>
                <a:close/>
                <a:moveTo>
                  <a:pt x="1303124" y="5059393"/>
                </a:moveTo>
                <a:lnTo>
                  <a:pt x="1303124" y="5600383"/>
                </a:lnTo>
                <a:lnTo>
                  <a:pt x="1351865" y="5600383"/>
                </a:lnTo>
                <a:lnTo>
                  <a:pt x="1384607" y="5600383"/>
                </a:lnTo>
                <a:lnTo>
                  <a:pt x="1446743" y="5600383"/>
                </a:lnTo>
                <a:cubicBezTo>
                  <a:pt x="1483454" y="5600383"/>
                  <a:pt x="1511793" y="5590585"/>
                  <a:pt x="1531761" y="5570990"/>
                </a:cubicBezTo>
                <a:cubicBezTo>
                  <a:pt x="1551729" y="5551394"/>
                  <a:pt x="1561713" y="5523861"/>
                  <a:pt x="1561713" y="5488390"/>
                </a:cubicBezTo>
                <a:lnTo>
                  <a:pt x="1561713" y="5415836"/>
                </a:lnTo>
                <a:cubicBezTo>
                  <a:pt x="1561713" y="5388799"/>
                  <a:pt x="1554644" y="5366909"/>
                  <a:pt x="1540505" y="5350166"/>
                </a:cubicBezTo>
                <a:cubicBezTo>
                  <a:pt x="1526366" y="5333423"/>
                  <a:pt x="1506398" y="5323191"/>
                  <a:pt x="1480602" y="5319470"/>
                </a:cubicBezTo>
                <a:cubicBezTo>
                  <a:pt x="1504166" y="5315005"/>
                  <a:pt x="1522397" y="5304711"/>
                  <a:pt x="1535296" y="5288588"/>
                </a:cubicBezTo>
                <a:cubicBezTo>
                  <a:pt x="1548194" y="5272465"/>
                  <a:pt x="1554644" y="5251877"/>
                  <a:pt x="1554644" y="5226824"/>
                </a:cubicBezTo>
                <a:lnTo>
                  <a:pt x="1554644" y="5169154"/>
                </a:lnTo>
                <a:cubicBezTo>
                  <a:pt x="1554644" y="5134179"/>
                  <a:pt x="1544474" y="5107142"/>
                  <a:pt x="1524134" y="5088042"/>
                </a:cubicBezTo>
                <a:cubicBezTo>
                  <a:pt x="1503794" y="5068943"/>
                  <a:pt x="1475020" y="5059393"/>
                  <a:pt x="1437813" y="5059393"/>
                </a:cubicBezTo>
                <a:lnTo>
                  <a:pt x="1384607" y="5059393"/>
                </a:lnTo>
                <a:lnTo>
                  <a:pt x="1351865" y="5059393"/>
                </a:lnTo>
                <a:close/>
                <a:moveTo>
                  <a:pt x="636374" y="5059393"/>
                </a:moveTo>
                <a:lnTo>
                  <a:pt x="636002" y="5600383"/>
                </a:lnTo>
                <a:lnTo>
                  <a:pt x="717857" y="5600383"/>
                </a:lnTo>
                <a:lnTo>
                  <a:pt x="717857" y="5137081"/>
                </a:lnTo>
                <a:lnTo>
                  <a:pt x="808217" y="5136883"/>
                </a:lnTo>
                <a:lnTo>
                  <a:pt x="807898" y="5600383"/>
                </a:lnTo>
                <a:lnTo>
                  <a:pt x="889754" y="5600383"/>
                </a:lnTo>
                <a:lnTo>
                  <a:pt x="889754" y="5059393"/>
                </a:lnTo>
                <a:lnTo>
                  <a:pt x="853663" y="5059393"/>
                </a:lnTo>
                <a:lnTo>
                  <a:pt x="808270" y="5059393"/>
                </a:lnTo>
                <a:lnTo>
                  <a:pt x="717857" y="5059393"/>
                </a:lnTo>
                <a:lnTo>
                  <a:pt x="683999" y="5059393"/>
                </a:lnTo>
                <a:close/>
                <a:moveTo>
                  <a:pt x="3364691" y="5059021"/>
                </a:moveTo>
                <a:cubicBezTo>
                  <a:pt x="3335670" y="5059021"/>
                  <a:pt x="3310927" y="5063734"/>
                  <a:pt x="3290463" y="5073159"/>
                </a:cubicBezTo>
                <a:cubicBezTo>
                  <a:pt x="3269999" y="5082585"/>
                  <a:pt x="3254372" y="5096538"/>
                  <a:pt x="3243582" y="5115017"/>
                </a:cubicBezTo>
                <a:cubicBezTo>
                  <a:pt x="3232792" y="5133497"/>
                  <a:pt x="3227397" y="5155635"/>
                  <a:pt x="3227397" y="5181432"/>
                </a:cubicBezTo>
                <a:lnTo>
                  <a:pt x="3227397" y="5258078"/>
                </a:lnTo>
                <a:cubicBezTo>
                  <a:pt x="3227397" y="5285116"/>
                  <a:pt x="3232792" y="5308246"/>
                  <a:pt x="3243582" y="5327469"/>
                </a:cubicBezTo>
                <a:cubicBezTo>
                  <a:pt x="3254372" y="5346693"/>
                  <a:pt x="3269999" y="5361328"/>
                  <a:pt x="3290463" y="5371374"/>
                </a:cubicBezTo>
                <a:lnTo>
                  <a:pt x="3301551" y="5375900"/>
                </a:lnTo>
                <a:lnTo>
                  <a:pt x="3227397" y="5600383"/>
                </a:lnTo>
                <a:lnTo>
                  <a:pt x="3317066" y="5600383"/>
                </a:lnTo>
                <a:lnTo>
                  <a:pt x="3379523" y="5386443"/>
                </a:lnTo>
                <a:lnTo>
                  <a:pt x="3410084" y="5386443"/>
                </a:lnTo>
                <a:lnTo>
                  <a:pt x="3410084" y="5600383"/>
                </a:lnTo>
                <a:lnTo>
                  <a:pt x="3491939" y="5600383"/>
                </a:lnTo>
                <a:lnTo>
                  <a:pt x="3491939" y="5059021"/>
                </a:lnTo>
                <a:lnTo>
                  <a:pt x="3448779" y="5059021"/>
                </a:lnTo>
                <a:lnTo>
                  <a:pt x="3410084" y="5059021"/>
                </a:lnTo>
                <a:close/>
                <a:moveTo>
                  <a:pt x="1096402" y="5053812"/>
                </a:moveTo>
                <a:cubicBezTo>
                  <a:pt x="1067876" y="5053812"/>
                  <a:pt x="1043444" y="5058897"/>
                  <a:pt x="1023104" y="5069067"/>
                </a:cubicBezTo>
                <a:cubicBezTo>
                  <a:pt x="1002764" y="5079237"/>
                  <a:pt x="987199" y="5094119"/>
                  <a:pt x="976409" y="5113715"/>
                </a:cubicBezTo>
                <a:cubicBezTo>
                  <a:pt x="965619" y="5133311"/>
                  <a:pt x="960224" y="5157123"/>
                  <a:pt x="960224" y="5185153"/>
                </a:cubicBezTo>
                <a:lnTo>
                  <a:pt x="960224" y="5474251"/>
                </a:lnTo>
                <a:cubicBezTo>
                  <a:pt x="960224" y="5502033"/>
                  <a:pt x="965619" y="5525721"/>
                  <a:pt x="976409" y="5545317"/>
                </a:cubicBezTo>
                <a:cubicBezTo>
                  <a:pt x="987199" y="5564913"/>
                  <a:pt x="1002764" y="5579919"/>
                  <a:pt x="1023104" y="5590337"/>
                </a:cubicBezTo>
                <a:cubicBezTo>
                  <a:pt x="1043444" y="5600755"/>
                  <a:pt x="1067876" y="5605964"/>
                  <a:pt x="1096402" y="5605964"/>
                </a:cubicBezTo>
                <a:cubicBezTo>
                  <a:pt x="1125175" y="5605964"/>
                  <a:pt x="1149732" y="5600755"/>
                  <a:pt x="1170072" y="5590337"/>
                </a:cubicBezTo>
                <a:cubicBezTo>
                  <a:pt x="1190411" y="5579919"/>
                  <a:pt x="1205976" y="5564913"/>
                  <a:pt x="1216767" y="5545317"/>
                </a:cubicBezTo>
                <a:cubicBezTo>
                  <a:pt x="1227556" y="5525721"/>
                  <a:pt x="1232951" y="5502033"/>
                  <a:pt x="1232951" y="5474251"/>
                </a:cubicBezTo>
                <a:lnTo>
                  <a:pt x="1232951" y="5185153"/>
                </a:lnTo>
                <a:cubicBezTo>
                  <a:pt x="1232951" y="5157123"/>
                  <a:pt x="1227556" y="5133311"/>
                  <a:pt x="1216767" y="5113715"/>
                </a:cubicBezTo>
                <a:cubicBezTo>
                  <a:pt x="1205976" y="5094119"/>
                  <a:pt x="1190411" y="5079237"/>
                  <a:pt x="1170072" y="5069067"/>
                </a:cubicBezTo>
                <a:cubicBezTo>
                  <a:pt x="1149732" y="5058897"/>
                  <a:pt x="1125175" y="5053812"/>
                  <a:pt x="1096402" y="5053812"/>
                </a:cubicBezTo>
                <a:close/>
                <a:moveTo>
                  <a:pt x="4824621" y="4907216"/>
                </a:moveTo>
                <a:cubicBezTo>
                  <a:pt x="4824621" y="4943183"/>
                  <a:pt x="4833178" y="4971088"/>
                  <a:pt x="4850294" y="4990932"/>
                </a:cubicBezTo>
                <a:cubicBezTo>
                  <a:pt x="4867409" y="5010776"/>
                  <a:pt x="4891469" y="5020697"/>
                  <a:pt x="4922475" y="5020697"/>
                </a:cubicBezTo>
                <a:lnTo>
                  <a:pt x="4925452" y="5020697"/>
                </a:lnTo>
                <a:cubicBezTo>
                  <a:pt x="4956458" y="5020697"/>
                  <a:pt x="4980518" y="5010776"/>
                  <a:pt x="4997633" y="4990932"/>
                </a:cubicBezTo>
                <a:cubicBezTo>
                  <a:pt x="5014749" y="4971088"/>
                  <a:pt x="5023306" y="4943183"/>
                  <a:pt x="5023306" y="4907216"/>
                </a:cubicBezTo>
                <a:lnTo>
                  <a:pt x="4956334" y="4907960"/>
                </a:lnTo>
                <a:cubicBezTo>
                  <a:pt x="4956334" y="4924331"/>
                  <a:pt x="4953605" y="4937044"/>
                  <a:pt x="4948148" y="4946097"/>
                </a:cubicBezTo>
                <a:cubicBezTo>
                  <a:pt x="4942691" y="4955151"/>
                  <a:pt x="4935126" y="4959678"/>
                  <a:pt x="4925452" y="4959678"/>
                </a:cubicBezTo>
                <a:lnTo>
                  <a:pt x="4922475" y="4959678"/>
                </a:lnTo>
                <a:cubicBezTo>
                  <a:pt x="4912553" y="4959678"/>
                  <a:pt x="4904926" y="4955151"/>
                  <a:pt x="4899593" y="4946097"/>
                </a:cubicBezTo>
                <a:cubicBezTo>
                  <a:pt x="4894260" y="4937044"/>
                  <a:pt x="4891593" y="4924331"/>
                  <a:pt x="4891593" y="4907960"/>
                </a:cubicBezTo>
                <a:close/>
                <a:moveTo>
                  <a:pt x="717857" y="4435952"/>
                </a:moveTo>
                <a:lnTo>
                  <a:pt x="772924" y="4435952"/>
                </a:lnTo>
                <a:cubicBezTo>
                  <a:pt x="787559" y="4435952"/>
                  <a:pt x="798969" y="4440975"/>
                  <a:pt x="807154" y="4451021"/>
                </a:cubicBezTo>
                <a:cubicBezTo>
                  <a:pt x="815340" y="4461067"/>
                  <a:pt x="819433" y="4475143"/>
                  <a:pt x="819433" y="4493251"/>
                </a:cubicBezTo>
                <a:lnTo>
                  <a:pt x="819433" y="4552782"/>
                </a:lnTo>
                <a:cubicBezTo>
                  <a:pt x="819433" y="4570145"/>
                  <a:pt x="815278" y="4583726"/>
                  <a:pt x="806968" y="4593524"/>
                </a:cubicBezTo>
                <a:cubicBezTo>
                  <a:pt x="798659" y="4603321"/>
                  <a:pt x="787311" y="4608220"/>
                  <a:pt x="772924" y="4608220"/>
                </a:cubicBezTo>
                <a:lnTo>
                  <a:pt x="717857" y="4608220"/>
                </a:lnTo>
                <a:close/>
                <a:moveTo>
                  <a:pt x="2369775" y="4293449"/>
                </a:moveTo>
                <a:lnTo>
                  <a:pt x="2411359" y="4508505"/>
                </a:lnTo>
                <a:lnTo>
                  <a:pt x="2328394" y="4508505"/>
                </a:lnTo>
                <a:close/>
                <a:moveTo>
                  <a:pt x="3915802" y="4219779"/>
                </a:moveTo>
                <a:cubicBezTo>
                  <a:pt x="3933165" y="4219531"/>
                  <a:pt x="3946621" y="4224306"/>
                  <a:pt x="3956171" y="4234104"/>
                </a:cubicBezTo>
                <a:cubicBezTo>
                  <a:pt x="3965721" y="4243902"/>
                  <a:pt x="3970372" y="4257606"/>
                  <a:pt x="3970124" y="4275217"/>
                </a:cubicBezTo>
                <a:lnTo>
                  <a:pt x="3970124" y="4555014"/>
                </a:lnTo>
                <a:cubicBezTo>
                  <a:pt x="3970372" y="4572874"/>
                  <a:pt x="3965721" y="4586640"/>
                  <a:pt x="3956171" y="4596314"/>
                </a:cubicBezTo>
                <a:cubicBezTo>
                  <a:pt x="3946621" y="4605988"/>
                  <a:pt x="3933165" y="4610949"/>
                  <a:pt x="3915802" y="4611197"/>
                </a:cubicBezTo>
                <a:cubicBezTo>
                  <a:pt x="3898686" y="4610949"/>
                  <a:pt x="3885354" y="4605988"/>
                  <a:pt x="3875804" y="4596314"/>
                </a:cubicBezTo>
                <a:cubicBezTo>
                  <a:pt x="3866254" y="4586640"/>
                  <a:pt x="3861603" y="4572874"/>
                  <a:pt x="3861851" y="4555014"/>
                </a:cubicBezTo>
                <a:lnTo>
                  <a:pt x="3861851" y="4275217"/>
                </a:lnTo>
                <a:cubicBezTo>
                  <a:pt x="3861603" y="4257606"/>
                  <a:pt x="3866254" y="4243963"/>
                  <a:pt x="3875804" y="4234290"/>
                </a:cubicBezTo>
                <a:cubicBezTo>
                  <a:pt x="3885354" y="4224616"/>
                  <a:pt x="3898686" y="4219779"/>
                  <a:pt x="3915802" y="4219779"/>
                </a:cubicBezTo>
                <a:close/>
                <a:moveTo>
                  <a:pt x="3344302" y="4219779"/>
                </a:moveTo>
                <a:cubicBezTo>
                  <a:pt x="3361665" y="4219531"/>
                  <a:pt x="3375122" y="4224306"/>
                  <a:pt x="3384671" y="4234104"/>
                </a:cubicBezTo>
                <a:cubicBezTo>
                  <a:pt x="3394221" y="4243902"/>
                  <a:pt x="3398872" y="4257606"/>
                  <a:pt x="3398624" y="4275217"/>
                </a:cubicBezTo>
                <a:lnTo>
                  <a:pt x="3398624" y="4555014"/>
                </a:lnTo>
                <a:cubicBezTo>
                  <a:pt x="3398872" y="4572874"/>
                  <a:pt x="3394221" y="4586640"/>
                  <a:pt x="3384671" y="4596314"/>
                </a:cubicBezTo>
                <a:cubicBezTo>
                  <a:pt x="3375122" y="4605988"/>
                  <a:pt x="3361665" y="4610949"/>
                  <a:pt x="3344302" y="4611197"/>
                </a:cubicBezTo>
                <a:cubicBezTo>
                  <a:pt x="3327186" y="4610949"/>
                  <a:pt x="3313854" y="4605988"/>
                  <a:pt x="3304304" y="4596314"/>
                </a:cubicBezTo>
                <a:cubicBezTo>
                  <a:pt x="3294754" y="4586640"/>
                  <a:pt x="3290103" y="4572874"/>
                  <a:pt x="3290351" y="4555014"/>
                </a:cubicBezTo>
                <a:lnTo>
                  <a:pt x="3290351" y="4275217"/>
                </a:lnTo>
                <a:cubicBezTo>
                  <a:pt x="3290103" y="4257606"/>
                  <a:pt x="3294754" y="4243963"/>
                  <a:pt x="3304304" y="4234290"/>
                </a:cubicBezTo>
                <a:cubicBezTo>
                  <a:pt x="3313854" y="4224616"/>
                  <a:pt x="3327186" y="4219779"/>
                  <a:pt x="3344302" y="4219779"/>
                </a:cubicBezTo>
                <a:close/>
                <a:moveTo>
                  <a:pt x="1706002" y="4219779"/>
                </a:moveTo>
                <a:cubicBezTo>
                  <a:pt x="1723365" y="4219531"/>
                  <a:pt x="1736821" y="4224306"/>
                  <a:pt x="1746371" y="4234104"/>
                </a:cubicBezTo>
                <a:cubicBezTo>
                  <a:pt x="1755921" y="4243902"/>
                  <a:pt x="1760572" y="4257606"/>
                  <a:pt x="1760324" y="4275217"/>
                </a:cubicBezTo>
                <a:lnTo>
                  <a:pt x="1760324" y="4555014"/>
                </a:lnTo>
                <a:cubicBezTo>
                  <a:pt x="1760572" y="4572874"/>
                  <a:pt x="1755921" y="4586640"/>
                  <a:pt x="1746371" y="4596314"/>
                </a:cubicBezTo>
                <a:cubicBezTo>
                  <a:pt x="1736821" y="4605988"/>
                  <a:pt x="1723365" y="4610949"/>
                  <a:pt x="1706002" y="4611197"/>
                </a:cubicBezTo>
                <a:cubicBezTo>
                  <a:pt x="1688887" y="4610949"/>
                  <a:pt x="1675554" y="4605988"/>
                  <a:pt x="1666004" y="4596314"/>
                </a:cubicBezTo>
                <a:cubicBezTo>
                  <a:pt x="1656454" y="4586640"/>
                  <a:pt x="1651803" y="4572874"/>
                  <a:pt x="1652052" y="4555014"/>
                </a:cubicBezTo>
                <a:lnTo>
                  <a:pt x="1652052" y="4275217"/>
                </a:lnTo>
                <a:cubicBezTo>
                  <a:pt x="1651803" y="4257606"/>
                  <a:pt x="1656454" y="4243963"/>
                  <a:pt x="1666004" y="4234290"/>
                </a:cubicBezTo>
                <a:cubicBezTo>
                  <a:pt x="1675554" y="4224616"/>
                  <a:pt x="1688887" y="4219779"/>
                  <a:pt x="1706002" y="4219779"/>
                </a:cubicBezTo>
                <a:close/>
                <a:moveTo>
                  <a:pt x="3551024" y="4144993"/>
                </a:moveTo>
                <a:lnTo>
                  <a:pt x="3550652" y="4685983"/>
                </a:lnTo>
                <a:lnTo>
                  <a:pt x="3632507" y="4685983"/>
                </a:lnTo>
                <a:lnTo>
                  <a:pt x="3632507" y="4222755"/>
                </a:lnTo>
                <a:lnTo>
                  <a:pt x="3750081" y="4222755"/>
                </a:lnTo>
                <a:lnTo>
                  <a:pt x="3750081" y="4144993"/>
                </a:lnTo>
                <a:lnTo>
                  <a:pt x="3632507" y="4144993"/>
                </a:lnTo>
                <a:lnTo>
                  <a:pt x="3602370" y="4144993"/>
                </a:lnTo>
                <a:close/>
                <a:moveTo>
                  <a:pt x="2884274" y="4144993"/>
                </a:moveTo>
                <a:lnTo>
                  <a:pt x="2883902" y="4685983"/>
                </a:lnTo>
                <a:lnTo>
                  <a:pt x="2965758" y="4685983"/>
                </a:lnTo>
                <a:lnTo>
                  <a:pt x="2965758" y="4457904"/>
                </a:lnTo>
                <a:lnTo>
                  <a:pt x="3055955" y="4457904"/>
                </a:lnTo>
                <a:lnTo>
                  <a:pt x="3055798" y="4685983"/>
                </a:lnTo>
                <a:lnTo>
                  <a:pt x="3137654" y="4685983"/>
                </a:lnTo>
                <a:lnTo>
                  <a:pt x="3137654" y="4144993"/>
                </a:lnTo>
                <a:lnTo>
                  <a:pt x="3056170" y="4144993"/>
                </a:lnTo>
                <a:lnTo>
                  <a:pt x="3056008" y="4380885"/>
                </a:lnTo>
                <a:lnTo>
                  <a:pt x="2965758" y="4380885"/>
                </a:lnTo>
                <a:lnTo>
                  <a:pt x="2965758" y="4144993"/>
                </a:lnTo>
                <a:close/>
                <a:moveTo>
                  <a:pt x="2337405" y="4144993"/>
                </a:moveTo>
                <a:lnTo>
                  <a:pt x="2210529" y="4685983"/>
                </a:lnTo>
                <a:lnTo>
                  <a:pt x="2294245" y="4685983"/>
                </a:lnTo>
                <a:lnTo>
                  <a:pt x="2313718" y="4584780"/>
                </a:lnTo>
                <a:lnTo>
                  <a:pt x="2426108" y="4584780"/>
                </a:lnTo>
                <a:lnTo>
                  <a:pt x="2445677" y="4685983"/>
                </a:lnTo>
                <a:lnTo>
                  <a:pt x="2529393" y="4685983"/>
                </a:lnTo>
                <a:lnTo>
                  <a:pt x="2402145" y="4144993"/>
                </a:lnTo>
                <a:close/>
                <a:moveTo>
                  <a:pt x="1912724" y="4144993"/>
                </a:moveTo>
                <a:lnTo>
                  <a:pt x="1912352" y="4685983"/>
                </a:lnTo>
                <a:lnTo>
                  <a:pt x="1994208" y="4685983"/>
                </a:lnTo>
                <a:lnTo>
                  <a:pt x="1994208" y="4222681"/>
                </a:lnTo>
                <a:lnTo>
                  <a:pt x="2084567" y="4222483"/>
                </a:lnTo>
                <a:lnTo>
                  <a:pt x="2084249" y="4685983"/>
                </a:lnTo>
                <a:lnTo>
                  <a:pt x="2166104" y="4685983"/>
                </a:lnTo>
                <a:lnTo>
                  <a:pt x="2166104" y="4144993"/>
                </a:lnTo>
                <a:lnTo>
                  <a:pt x="2130013" y="4144993"/>
                </a:lnTo>
                <a:lnTo>
                  <a:pt x="2084620" y="4144993"/>
                </a:lnTo>
                <a:lnTo>
                  <a:pt x="1994208" y="4144993"/>
                </a:lnTo>
                <a:lnTo>
                  <a:pt x="1960349" y="4144993"/>
                </a:lnTo>
                <a:close/>
                <a:moveTo>
                  <a:pt x="960224" y="4144993"/>
                </a:moveTo>
                <a:lnTo>
                  <a:pt x="959852" y="4685983"/>
                </a:lnTo>
                <a:lnTo>
                  <a:pt x="998919" y="4685983"/>
                </a:lnTo>
                <a:lnTo>
                  <a:pt x="1041707" y="4685983"/>
                </a:lnTo>
                <a:lnTo>
                  <a:pt x="1196489" y="4685983"/>
                </a:lnTo>
                <a:lnTo>
                  <a:pt x="1196489" y="4607476"/>
                </a:lnTo>
                <a:lnTo>
                  <a:pt x="1041707" y="4607476"/>
                </a:lnTo>
                <a:lnTo>
                  <a:pt x="1041707" y="4456416"/>
                </a:lnTo>
                <a:lnTo>
                  <a:pt x="1177885" y="4456416"/>
                </a:lnTo>
                <a:lnTo>
                  <a:pt x="1177885" y="4378281"/>
                </a:lnTo>
                <a:lnTo>
                  <a:pt x="1041707" y="4377998"/>
                </a:lnTo>
                <a:lnTo>
                  <a:pt x="1041707" y="4223500"/>
                </a:lnTo>
                <a:lnTo>
                  <a:pt x="1196489" y="4223500"/>
                </a:lnTo>
                <a:lnTo>
                  <a:pt x="1196489" y="4144993"/>
                </a:lnTo>
                <a:lnTo>
                  <a:pt x="1041707" y="4144993"/>
                </a:lnTo>
                <a:lnTo>
                  <a:pt x="998919" y="4144993"/>
                </a:lnTo>
                <a:close/>
                <a:moveTo>
                  <a:pt x="636374" y="4144993"/>
                </a:moveTo>
                <a:lnTo>
                  <a:pt x="636374" y="4685983"/>
                </a:lnTo>
                <a:lnTo>
                  <a:pt x="679534" y="4685983"/>
                </a:lnTo>
                <a:lnTo>
                  <a:pt x="717857" y="4685983"/>
                </a:lnTo>
                <a:lnTo>
                  <a:pt x="779993" y="4685983"/>
                </a:lnTo>
                <a:cubicBezTo>
                  <a:pt x="805294" y="4685983"/>
                  <a:pt x="826936" y="4681208"/>
                  <a:pt x="844919" y="4671658"/>
                </a:cubicBezTo>
                <a:cubicBezTo>
                  <a:pt x="862903" y="4662109"/>
                  <a:pt x="876731" y="4648218"/>
                  <a:pt x="886405" y="4629986"/>
                </a:cubicBezTo>
                <a:cubicBezTo>
                  <a:pt x="896079" y="4611755"/>
                  <a:pt x="900916" y="4589989"/>
                  <a:pt x="900916" y="4564688"/>
                </a:cubicBezTo>
                <a:lnTo>
                  <a:pt x="900916" y="4482461"/>
                </a:lnTo>
                <a:cubicBezTo>
                  <a:pt x="900916" y="4456168"/>
                  <a:pt x="896141" y="4433782"/>
                  <a:pt x="886591" y="4415302"/>
                </a:cubicBezTo>
                <a:cubicBezTo>
                  <a:pt x="877041" y="4396822"/>
                  <a:pt x="863337" y="4382684"/>
                  <a:pt x="845477" y="4372886"/>
                </a:cubicBezTo>
                <a:cubicBezTo>
                  <a:pt x="827618" y="4363088"/>
                  <a:pt x="805790" y="4358189"/>
                  <a:pt x="779993" y="4358189"/>
                </a:cubicBezTo>
                <a:lnTo>
                  <a:pt x="717857" y="4358189"/>
                </a:lnTo>
                <a:lnTo>
                  <a:pt x="717857" y="4222755"/>
                </a:lnTo>
                <a:lnTo>
                  <a:pt x="872639" y="4222755"/>
                </a:lnTo>
                <a:lnTo>
                  <a:pt x="872639" y="4144993"/>
                </a:lnTo>
                <a:lnTo>
                  <a:pt x="717857" y="4144993"/>
                </a:lnTo>
                <a:lnTo>
                  <a:pt x="687720" y="4144993"/>
                </a:lnTo>
                <a:close/>
                <a:moveTo>
                  <a:pt x="3915802" y="4139412"/>
                </a:moveTo>
                <a:cubicBezTo>
                  <a:pt x="3887276" y="4139412"/>
                  <a:pt x="3862844" y="4144497"/>
                  <a:pt x="3842504" y="4154667"/>
                </a:cubicBezTo>
                <a:cubicBezTo>
                  <a:pt x="3822164" y="4164837"/>
                  <a:pt x="3806599" y="4179719"/>
                  <a:pt x="3795809" y="4199315"/>
                </a:cubicBezTo>
                <a:cubicBezTo>
                  <a:pt x="3785019" y="4218911"/>
                  <a:pt x="3779624" y="4242723"/>
                  <a:pt x="3779624" y="4270753"/>
                </a:cubicBezTo>
                <a:lnTo>
                  <a:pt x="3779624" y="4559851"/>
                </a:lnTo>
                <a:cubicBezTo>
                  <a:pt x="3779624" y="4587633"/>
                  <a:pt x="3785019" y="4611321"/>
                  <a:pt x="3795809" y="4630917"/>
                </a:cubicBezTo>
                <a:cubicBezTo>
                  <a:pt x="3806599" y="4650512"/>
                  <a:pt x="3822164" y="4665519"/>
                  <a:pt x="3842504" y="4675937"/>
                </a:cubicBezTo>
                <a:cubicBezTo>
                  <a:pt x="3862844" y="4686355"/>
                  <a:pt x="3887276" y="4691564"/>
                  <a:pt x="3915802" y="4691564"/>
                </a:cubicBezTo>
                <a:cubicBezTo>
                  <a:pt x="3944575" y="4691564"/>
                  <a:pt x="3969131" y="4686355"/>
                  <a:pt x="3989472" y="4675937"/>
                </a:cubicBezTo>
                <a:cubicBezTo>
                  <a:pt x="4009812" y="4665519"/>
                  <a:pt x="4025376" y="4650512"/>
                  <a:pt x="4036166" y="4630917"/>
                </a:cubicBezTo>
                <a:cubicBezTo>
                  <a:pt x="4046956" y="4611321"/>
                  <a:pt x="4052351" y="4587633"/>
                  <a:pt x="4052351" y="4559851"/>
                </a:cubicBezTo>
                <a:lnTo>
                  <a:pt x="4052351" y="4270753"/>
                </a:lnTo>
                <a:cubicBezTo>
                  <a:pt x="4052351" y="4242723"/>
                  <a:pt x="4046956" y="4218911"/>
                  <a:pt x="4036166" y="4199315"/>
                </a:cubicBezTo>
                <a:cubicBezTo>
                  <a:pt x="4025376" y="4179719"/>
                  <a:pt x="4009812" y="4164837"/>
                  <a:pt x="3989472" y="4154667"/>
                </a:cubicBezTo>
                <a:cubicBezTo>
                  <a:pt x="3969131" y="4144497"/>
                  <a:pt x="3944575" y="4139412"/>
                  <a:pt x="3915802" y="4139412"/>
                </a:cubicBezTo>
                <a:close/>
                <a:moveTo>
                  <a:pt x="3344302" y="4139412"/>
                </a:moveTo>
                <a:cubicBezTo>
                  <a:pt x="3315776" y="4139412"/>
                  <a:pt x="3291343" y="4144497"/>
                  <a:pt x="3271004" y="4154667"/>
                </a:cubicBezTo>
                <a:cubicBezTo>
                  <a:pt x="3250664" y="4164837"/>
                  <a:pt x="3235099" y="4179719"/>
                  <a:pt x="3224309" y="4199315"/>
                </a:cubicBezTo>
                <a:cubicBezTo>
                  <a:pt x="3213519" y="4218911"/>
                  <a:pt x="3208124" y="4242723"/>
                  <a:pt x="3208124" y="4270753"/>
                </a:cubicBezTo>
                <a:lnTo>
                  <a:pt x="3208124" y="4559851"/>
                </a:lnTo>
                <a:cubicBezTo>
                  <a:pt x="3208124" y="4587633"/>
                  <a:pt x="3213519" y="4611321"/>
                  <a:pt x="3224309" y="4630917"/>
                </a:cubicBezTo>
                <a:cubicBezTo>
                  <a:pt x="3235099" y="4650512"/>
                  <a:pt x="3250664" y="4665519"/>
                  <a:pt x="3271004" y="4675937"/>
                </a:cubicBezTo>
                <a:cubicBezTo>
                  <a:pt x="3291343" y="4686355"/>
                  <a:pt x="3315776" y="4691564"/>
                  <a:pt x="3344302" y="4691564"/>
                </a:cubicBezTo>
                <a:cubicBezTo>
                  <a:pt x="3373075" y="4691564"/>
                  <a:pt x="3397632" y="4686355"/>
                  <a:pt x="3417972" y="4675937"/>
                </a:cubicBezTo>
                <a:cubicBezTo>
                  <a:pt x="3438311" y="4665519"/>
                  <a:pt x="3453876" y="4650512"/>
                  <a:pt x="3464666" y="4630917"/>
                </a:cubicBezTo>
                <a:cubicBezTo>
                  <a:pt x="3475456" y="4611321"/>
                  <a:pt x="3480851" y="4587633"/>
                  <a:pt x="3480851" y="4559851"/>
                </a:cubicBezTo>
                <a:lnTo>
                  <a:pt x="3480851" y="4270753"/>
                </a:lnTo>
                <a:cubicBezTo>
                  <a:pt x="3480851" y="4242723"/>
                  <a:pt x="3475456" y="4218911"/>
                  <a:pt x="3464666" y="4199315"/>
                </a:cubicBezTo>
                <a:cubicBezTo>
                  <a:pt x="3453876" y="4179719"/>
                  <a:pt x="3438311" y="4164837"/>
                  <a:pt x="3417972" y="4154667"/>
                </a:cubicBezTo>
                <a:cubicBezTo>
                  <a:pt x="3397632" y="4144497"/>
                  <a:pt x="3373075" y="4139412"/>
                  <a:pt x="3344302" y="4139412"/>
                </a:cubicBezTo>
                <a:close/>
                <a:moveTo>
                  <a:pt x="2697569" y="4139412"/>
                </a:moveTo>
                <a:cubicBezTo>
                  <a:pt x="2670780" y="4139412"/>
                  <a:pt x="2647836" y="4144807"/>
                  <a:pt x="2628736" y="4155597"/>
                </a:cubicBezTo>
                <a:cubicBezTo>
                  <a:pt x="2609636" y="4166387"/>
                  <a:pt x="2595064" y="4182076"/>
                  <a:pt x="2585018" y="4202664"/>
                </a:cubicBezTo>
                <a:cubicBezTo>
                  <a:pt x="2574972" y="4223252"/>
                  <a:pt x="2569949" y="4248180"/>
                  <a:pt x="2569949" y="4277450"/>
                </a:cubicBezTo>
                <a:lnTo>
                  <a:pt x="2569949" y="4553526"/>
                </a:lnTo>
                <a:cubicBezTo>
                  <a:pt x="2569949" y="4582547"/>
                  <a:pt x="2574972" y="4607352"/>
                  <a:pt x="2585018" y="4627940"/>
                </a:cubicBezTo>
                <a:cubicBezTo>
                  <a:pt x="2595064" y="4648528"/>
                  <a:pt x="2609636" y="4664279"/>
                  <a:pt x="2628736" y="4675193"/>
                </a:cubicBezTo>
                <a:cubicBezTo>
                  <a:pt x="2647836" y="4686107"/>
                  <a:pt x="2670780" y="4691564"/>
                  <a:pt x="2697569" y="4691564"/>
                </a:cubicBezTo>
                <a:cubicBezTo>
                  <a:pt x="2724854" y="4691564"/>
                  <a:pt x="2747985" y="4686107"/>
                  <a:pt x="2766960" y="4675193"/>
                </a:cubicBezTo>
                <a:cubicBezTo>
                  <a:pt x="2785936" y="4664279"/>
                  <a:pt x="2800446" y="4648528"/>
                  <a:pt x="2810492" y="4627940"/>
                </a:cubicBezTo>
                <a:cubicBezTo>
                  <a:pt x="2820538" y="4607352"/>
                  <a:pt x="2825561" y="4582424"/>
                  <a:pt x="2825561" y="4553154"/>
                </a:cubicBezTo>
                <a:lnTo>
                  <a:pt x="2825561" y="4520040"/>
                </a:lnTo>
                <a:lnTo>
                  <a:pt x="2742962" y="4520040"/>
                </a:lnTo>
                <a:lnTo>
                  <a:pt x="2742962" y="4553154"/>
                </a:lnTo>
                <a:cubicBezTo>
                  <a:pt x="2742962" y="4571262"/>
                  <a:pt x="2739055" y="4585276"/>
                  <a:pt x="2731241" y="4595198"/>
                </a:cubicBezTo>
                <a:cubicBezTo>
                  <a:pt x="2723428" y="4605120"/>
                  <a:pt x="2712204" y="4610081"/>
                  <a:pt x="2697569" y="4610081"/>
                </a:cubicBezTo>
                <a:cubicBezTo>
                  <a:pt x="2683430" y="4610081"/>
                  <a:pt x="2672392" y="4605120"/>
                  <a:pt x="2664455" y="4595198"/>
                </a:cubicBezTo>
                <a:cubicBezTo>
                  <a:pt x="2656517" y="4585276"/>
                  <a:pt x="2652548" y="4571385"/>
                  <a:pt x="2652548" y="4553526"/>
                </a:cubicBezTo>
                <a:lnTo>
                  <a:pt x="2652548" y="4277450"/>
                </a:lnTo>
                <a:cubicBezTo>
                  <a:pt x="2652548" y="4259342"/>
                  <a:pt x="2656517" y="4245328"/>
                  <a:pt x="2664455" y="4235406"/>
                </a:cubicBezTo>
                <a:cubicBezTo>
                  <a:pt x="2672392" y="4225484"/>
                  <a:pt x="2683430" y="4220523"/>
                  <a:pt x="2697569" y="4220523"/>
                </a:cubicBezTo>
                <a:cubicBezTo>
                  <a:pt x="2707491" y="4220523"/>
                  <a:pt x="2715800" y="4222818"/>
                  <a:pt x="2722498" y="4227406"/>
                </a:cubicBezTo>
                <a:cubicBezTo>
                  <a:pt x="2729195" y="4231995"/>
                  <a:pt x="2734280" y="4238507"/>
                  <a:pt x="2737753" y="4246940"/>
                </a:cubicBezTo>
                <a:cubicBezTo>
                  <a:pt x="2741225" y="4255374"/>
                  <a:pt x="2742962" y="4265544"/>
                  <a:pt x="2742962" y="4277450"/>
                </a:cubicBezTo>
                <a:lnTo>
                  <a:pt x="2742962" y="4310936"/>
                </a:lnTo>
                <a:lnTo>
                  <a:pt x="2825561" y="4310936"/>
                </a:lnTo>
                <a:lnTo>
                  <a:pt x="2825561" y="4277450"/>
                </a:lnTo>
                <a:cubicBezTo>
                  <a:pt x="2825561" y="4248180"/>
                  <a:pt x="2820538" y="4223252"/>
                  <a:pt x="2810492" y="4202664"/>
                </a:cubicBezTo>
                <a:cubicBezTo>
                  <a:pt x="2800446" y="4182076"/>
                  <a:pt x="2785936" y="4166387"/>
                  <a:pt x="2766960" y="4155597"/>
                </a:cubicBezTo>
                <a:cubicBezTo>
                  <a:pt x="2747985" y="4144807"/>
                  <a:pt x="2724854" y="4139412"/>
                  <a:pt x="2697569" y="4139412"/>
                </a:cubicBezTo>
                <a:close/>
                <a:moveTo>
                  <a:pt x="1706002" y="4139412"/>
                </a:moveTo>
                <a:cubicBezTo>
                  <a:pt x="1677476" y="4139412"/>
                  <a:pt x="1653044" y="4144497"/>
                  <a:pt x="1632704" y="4154667"/>
                </a:cubicBezTo>
                <a:cubicBezTo>
                  <a:pt x="1612364" y="4164837"/>
                  <a:pt x="1596799" y="4179719"/>
                  <a:pt x="1586009" y="4199315"/>
                </a:cubicBezTo>
                <a:cubicBezTo>
                  <a:pt x="1575219" y="4218911"/>
                  <a:pt x="1569824" y="4242723"/>
                  <a:pt x="1569824" y="4270753"/>
                </a:cubicBezTo>
                <a:lnTo>
                  <a:pt x="1569824" y="4559851"/>
                </a:lnTo>
                <a:cubicBezTo>
                  <a:pt x="1569824" y="4587633"/>
                  <a:pt x="1575219" y="4611321"/>
                  <a:pt x="1586009" y="4630917"/>
                </a:cubicBezTo>
                <a:cubicBezTo>
                  <a:pt x="1596799" y="4650512"/>
                  <a:pt x="1612364" y="4665519"/>
                  <a:pt x="1632704" y="4675937"/>
                </a:cubicBezTo>
                <a:cubicBezTo>
                  <a:pt x="1653044" y="4686355"/>
                  <a:pt x="1677476" y="4691564"/>
                  <a:pt x="1706002" y="4691564"/>
                </a:cubicBezTo>
                <a:cubicBezTo>
                  <a:pt x="1734775" y="4691564"/>
                  <a:pt x="1759332" y="4686355"/>
                  <a:pt x="1779672" y="4675937"/>
                </a:cubicBezTo>
                <a:cubicBezTo>
                  <a:pt x="1800012" y="4665519"/>
                  <a:pt x="1815576" y="4650512"/>
                  <a:pt x="1826367" y="4630917"/>
                </a:cubicBezTo>
                <a:cubicBezTo>
                  <a:pt x="1837157" y="4611321"/>
                  <a:pt x="1842551" y="4587633"/>
                  <a:pt x="1842551" y="4559851"/>
                </a:cubicBezTo>
                <a:lnTo>
                  <a:pt x="1842551" y="4270753"/>
                </a:lnTo>
                <a:cubicBezTo>
                  <a:pt x="1842551" y="4242723"/>
                  <a:pt x="1837157" y="4218911"/>
                  <a:pt x="1826367" y="4199315"/>
                </a:cubicBezTo>
                <a:cubicBezTo>
                  <a:pt x="1815576" y="4179719"/>
                  <a:pt x="1800012" y="4164837"/>
                  <a:pt x="1779672" y="4154667"/>
                </a:cubicBezTo>
                <a:cubicBezTo>
                  <a:pt x="1759332" y="4144497"/>
                  <a:pt x="1734775" y="4139412"/>
                  <a:pt x="1706002" y="4139412"/>
                </a:cubicBezTo>
                <a:close/>
                <a:moveTo>
                  <a:pt x="1383640" y="4139412"/>
                </a:moveTo>
                <a:cubicBezTo>
                  <a:pt x="1340480" y="4139412"/>
                  <a:pt x="1306994" y="4150698"/>
                  <a:pt x="1283181" y="4173270"/>
                </a:cubicBezTo>
                <a:cubicBezTo>
                  <a:pt x="1259369" y="4195843"/>
                  <a:pt x="1247462" y="4227717"/>
                  <a:pt x="1247462" y="4268892"/>
                </a:cubicBezTo>
                <a:lnTo>
                  <a:pt x="1247462" y="4294937"/>
                </a:lnTo>
                <a:lnTo>
                  <a:pt x="1328946" y="4294937"/>
                </a:lnTo>
                <a:lnTo>
                  <a:pt x="1328946" y="4268520"/>
                </a:lnTo>
                <a:cubicBezTo>
                  <a:pt x="1328946" y="4252149"/>
                  <a:pt x="1333410" y="4239437"/>
                  <a:pt x="1342340" y="4230383"/>
                </a:cubicBezTo>
                <a:cubicBezTo>
                  <a:pt x="1351270" y="4221329"/>
                  <a:pt x="1363920" y="4216802"/>
                  <a:pt x="1380291" y="4216802"/>
                </a:cubicBezTo>
                <a:cubicBezTo>
                  <a:pt x="1395918" y="4216802"/>
                  <a:pt x="1407825" y="4221267"/>
                  <a:pt x="1416010" y="4230197"/>
                </a:cubicBezTo>
                <a:cubicBezTo>
                  <a:pt x="1424196" y="4239127"/>
                  <a:pt x="1428289" y="4251777"/>
                  <a:pt x="1428289" y="4268148"/>
                </a:cubicBezTo>
                <a:lnTo>
                  <a:pt x="1428289" y="4325819"/>
                </a:lnTo>
                <a:cubicBezTo>
                  <a:pt x="1428289" y="4338221"/>
                  <a:pt x="1425312" y="4348019"/>
                  <a:pt x="1419359" y="4355213"/>
                </a:cubicBezTo>
                <a:cubicBezTo>
                  <a:pt x="1413406" y="4362406"/>
                  <a:pt x="1404972" y="4365879"/>
                  <a:pt x="1394058" y="4365630"/>
                </a:cubicBezTo>
                <a:lnTo>
                  <a:pt x="1321504" y="4365630"/>
                </a:lnTo>
                <a:lnTo>
                  <a:pt x="1321504" y="4443393"/>
                </a:lnTo>
                <a:lnTo>
                  <a:pt x="1394058" y="4443393"/>
                </a:lnTo>
                <a:cubicBezTo>
                  <a:pt x="1407949" y="4443393"/>
                  <a:pt x="1418615" y="4447982"/>
                  <a:pt x="1426056" y="4457160"/>
                </a:cubicBezTo>
                <a:cubicBezTo>
                  <a:pt x="1433498" y="4466338"/>
                  <a:pt x="1437218" y="4479112"/>
                  <a:pt x="1437218" y="4495483"/>
                </a:cubicBezTo>
                <a:lnTo>
                  <a:pt x="1437218" y="4553526"/>
                </a:lnTo>
                <a:cubicBezTo>
                  <a:pt x="1437218" y="4572626"/>
                  <a:pt x="1432257" y="4587447"/>
                  <a:pt x="1422335" y="4597988"/>
                </a:cubicBezTo>
                <a:cubicBezTo>
                  <a:pt x="1412413" y="4608530"/>
                  <a:pt x="1398399" y="4613801"/>
                  <a:pt x="1380291" y="4613801"/>
                </a:cubicBezTo>
                <a:cubicBezTo>
                  <a:pt x="1361192" y="4613801"/>
                  <a:pt x="1346371" y="4609027"/>
                  <a:pt x="1335829" y="4599477"/>
                </a:cubicBezTo>
                <a:cubicBezTo>
                  <a:pt x="1325287" y="4589927"/>
                  <a:pt x="1320016" y="4576346"/>
                  <a:pt x="1320016" y="4558735"/>
                </a:cubicBezTo>
                <a:lnTo>
                  <a:pt x="1320016" y="4534178"/>
                </a:lnTo>
                <a:lnTo>
                  <a:pt x="1238533" y="4534178"/>
                </a:lnTo>
                <a:lnTo>
                  <a:pt x="1238533" y="4562084"/>
                </a:lnTo>
                <a:cubicBezTo>
                  <a:pt x="1238533" y="4603260"/>
                  <a:pt x="1250935" y="4635133"/>
                  <a:pt x="1275740" y="4657706"/>
                </a:cubicBezTo>
                <a:cubicBezTo>
                  <a:pt x="1300544" y="4680278"/>
                  <a:pt x="1335395" y="4691564"/>
                  <a:pt x="1380291" y="4691564"/>
                </a:cubicBezTo>
                <a:cubicBezTo>
                  <a:pt x="1423948" y="4691564"/>
                  <a:pt x="1457992" y="4679534"/>
                  <a:pt x="1482425" y="4655473"/>
                </a:cubicBezTo>
                <a:cubicBezTo>
                  <a:pt x="1506857" y="4631413"/>
                  <a:pt x="1519074" y="4597430"/>
                  <a:pt x="1519074" y="4553526"/>
                </a:cubicBezTo>
                <a:lnTo>
                  <a:pt x="1519074" y="4495483"/>
                </a:lnTo>
                <a:cubicBezTo>
                  <a:pt x="1519074" y="4473407"/>
                  <a:pt x="1514299" y="4454369"/>
                  <a:pt x="1504749" y="4438370"/>
                </a:cubicBezTo>
                <a:cubicBezTo>
                  <a:pt x="1495199" y="4422371"/>
                  <a:pt x="1481991" y="4410775"/>
                  <a:pt x="1465123" y="4403582"/>
                </a:cubicBezTo>
                <a:cubicBezTo>
                  <a:pt x="1479510" y="4392172"/>
                  <a:pt x="1490610" y="4379769"/>
                  <a:pt x="1498424" y="4366375"/>
                </a:cubicBezTo>
                <a:cubicBezTo>
                  <a:pt x="1506237" y="4352980"/>
                  <a:pt x="1510144" y="4339710"/>
                  <a:pt x="1510144" y="4326563"/>
                </a:cubicBezTo>
                <a:lnTo>
                  <a:pt x="1510144" y="4269264"/>
                </a:lnTo>
                <a:cubicBezTo>
                  <a:pt x="1510144" y="4227841"/>
                  <a:pt x="1499106" y="4195843"/>
                  <a:pt x="1477030" y="4173270"/>
                </a:cubicBezTo>
                <a:cubicBezTo>
                  <a:pt x="1454953" y="4150698"/>
                  <a:pt x="1423824" y="4139412"/>
                  <a:pt x="1383640" y="4139412"/>
                </a:cubicBezTo>
                <a:close/>
                <a:moveTo>
                  <a:pt x="1683975" y="3379049"/>
                </a:moveTo>
                <a:lnTo>
                  <a:pt x="1725560" y="3594105"/>
                </a:lnTo>
                <a:lnTo>
                  <a:pt x="1642595" y="3594105"/>
                </a:lnTo>
                <a:close/>
                <a:moveTo>
                  <a:pt x="1298882" y="3308356"/>
                </a:moveTo>
                <a:lnTo>
                  <a:pt x="1357297" y="3308356"/>
                </a:lnTo>
                <a:cubicBezTo>
                  <a:pt x="1370692" y="3308356"/>
                  <a:pt x="1380986" y="3312883"/>
                  <a:pt x="1388179" y="3321936"/>
                </a:cubicBezTo>
                <a:cubicBezTo>
                  <a:pt x="1395373" y="3330990"/>
                  <a:pt x="1398969" y="3343827"/>
                  <a:pt x="1398969" y="3360446"/>
                </a:cubicBezTo>
                <a:lnTo>
                  <a:pt x="1399342" y="3433743"/>
                </a:lnTo>
                <a:cubicBezTo>
                  <a:pt x="1399342" y="3449619"/>
                  <a:pt x="1395621" y="3461959"/>
                  <a:pt x="1388179" y="3470765"/>
                </a:cubicBezTo>
                <a:cubicBezTo>
                  <a:pt x="1380738" y="3479570"/>
                  <a:pt x="1370444" y="3483973"/>
                  <a:pt x="1357297" y="3483973"/>
                </a:cubicBezTo>
                <a:lnTo>
                  <a:pt x="1298882" y="3483973"/>
                </a:lnTo>
                <a:close/>
                <a:moveTo>
                  <a:pt x="3008099" y="3230593"/>
                </a:moveTo>
                <a:lnTo>
                  <a:pt x="3008099" y="3771211"/>
                </a:lnTo>
                <a:lnTo>
                  <a:pt x="3074699" y="3771211"/>
                </a:lnTo>
                <a:lnTo>
                  <a:pt x="3201575" y="3422999"/>
                </a:lnTo>
                <a:lnTo>
                  <a:pt x="3201575" y="3771211"/>
                </a:lnTo>
                <a:lnTo>
                  <a:pt x="3277850" y="3771211"/>
                </a:lnTo>
                <a:lnTo>
                  <a:pt x="3277850" y="3230593"/>
                </a:lnTo>
                <a:lnTo>
                  <a:pt x="3211993" y="3230593"/>
                </a:lnTo>
                <a:lnTo>
                  <a:pt x="3084001" y="3581438"/>
                </a:lnTo>
                <a:lnTo>
                  <a:pt x="3084001" y="3230593"/>
                </a:lnTo>
                <a:close/>
                <a:moveTo>
                  <a:pt x="2665199" y="3230593"/>
                </a:moveTo>
                <a:lnTo>
                  <a:pt x="2665199" y="3771211"/>
                </a:lnTo>
                <a:lnTo>
                  <a:pt x="2731799" y="3771211"/>
                </a:lnTo>
                <a:lnTo>
                  <a:pt x="2858675" y="3422999"/>
                </a:lnTo>
                <a:lnTo>
                  <a:pt x="2858675" y="3771211"/>
                </a:lnTo>
                <a:lnTo>
                  <a:pt x="2934950" y="3771211"/>
                </a:lnTo>
                <a:lnTo>
                  <a:pt x="2934950" y="3230593"/>
                </a:lnTo>
                <a:lnTo>
                  <a:pt x="2869093" y="3230593"/>
                </a:lnTo>
                <a:lnTo>
                  <a:pt x="2741101" y="3581438"/>
                </a:lnTo>
                <a:lnTo>
                  <a:pt x="2741101" y="3230593"/>
                </a:lnTo>
                <a:close/>
                <a:moveTo>
                  <a:pt x="2436599" y="3230593"/>
                </a:moveTo>
                <a:lnTo>
                  <a:pt x="2436227" y="3771583"/>
                </a:lnTo>
                <a:lnTo>
                  <a:pt x="2518082" y="3771583"/>
                </a:lnTo>
                <a:lnTo>
                  <a:pt x="2518082" y="3308356"/>
                </a:lnTo>
                <a:lnTo>
                  <a:pt x="2635656" y="3308356"/>
                </a:lnTo>
                <a:lnTo>
                  <a:pt x="2635656" y="3230593"/>
                </a:lnTo>
                <a:lnTo>
                  <a:pt x="2518082" y="3230593"/>
                </a:lnTo>
                <a:lnTo>
                  <a:pt x="2487945" y="3230593"/>
                </a:lnTo>
                <a:close/>
                <a:moveTo>
                  <a:pt x="2150849" y="3230593"/>
                </a:moveTo>
                <a:lnTo>
                  <a:pt x="2150477" y="3771583"/>
                </a:lnTo>
                <a:lnTo>
                  <a:pt x="2189544" y="3771583"/>
                </a:lnTo>
                <a:lnTo>
                  <a:pt x="2232332" y="3771583"/>
                </a:lnTo>
                <a:lnTo>
                  <a:pt x="2387114" y="3771583"/>
                </a:lnTo>
                <a:lnTo>
                  <a:pt x="2387114" y="3693076"/>
                </a:lnTo>
                <a:lnTo>
                  <a:pt x="2232332" y="3693076"/>
                </a:lnTo>
                <a:lnTo>
                  <a:pt x="2232332" y="3542016"/>
                </a:lnTo>
                <a:lnTo>
                  <a:pt x="2368510" y="3542016"/>
                </a:lnTo>
                <a:lnTo>
                  <a:pt x="2368510" y="3463881"/>
                </a:lnTo>
                <a:lnTo>
                  <a:pt x="2232332" y="3463598"/>
                </a:lnTo>
                <a:lnTo>
                  <a:pt x="2232332" y="3309100"/>
                </a:lnTo>
                <a:lnTo>
                  <a:pt x="2387114" y="3309100"/>
                </a:lnTo>
                <a:lnTo>
                  <a:pt x="2387114" y="3230593"/>
                </a:lnTo>
                <a:lnTo>
                  <a:pt x="2232332" y="3230593"/>
                </a:lnTo>
                <a:lnTo>
                  <a:pt x="2189544" y="3230593"/>
                </a:lnTo>
                <a:close/>
                <a:moveTo>
                  <a:pt x="1846942" y="3230593"/>
                </a:moveTo>
                <a:lnTo>
                  <a:pt x="1846570" y="3308356"/>
                </a:lnTo>
                <a:lnTo>
                  <a:pt x="1939588" y="3308356"/>
                </a:lnTo>
                <a:lnTo>
                  <a:pt x="1939588" y="3771583"/>
                </a:lnTo>
                <a:lnTo>
                  <a:pt x="2021071" y="3771583"/>
                </a:lnTo>
                <a:lnTo>
                  <a:pt x="2020724" y="3308356"/>
                </a:lnTo>
                <a:lnTo>
                  <a:pt x="2113716" y="3308356"/>
                </a:lnTo>
                <a:lnTo>
                  <a:pt x="2113716" y="3230593"/>
                </a:lnTo>
                <a:close/>
                <a:moveTo>
                  <a:pt x="1651605" y="3230593"/>
                </a:moveTo>
                <a:lnTo>
                  <a:pt x="1524729" y="3771583"/>
                </a:lnTo>
                <a:lnTo>
                  <a:pt x="1608445" y="3771583"/>
                </a:lnTo>
                <a:lnTo>
                  <a:pt x="1627918" y="3670380"/>
                </a:lnTo>
                <a:lnTo>
                  <a:pt x="1740309" y="3670380"/>
                </a:lnTo>
                <a:lnTo>
                  <a:pt x="1759878" y="3771583"/>
                </a:lnTo>
                <a:lnTo>
                  <a:pt x="1843593" y="3771583"/>
                </a:lnTo>
                <a:lnTo>
                  <a:pt x="1716345" y="3230593"/>
                </a:lnTo>
                <a:close/>
                <a:moveTo>
                  <a:pt x="1217399" y="3230593"/>
                </a:moveTo>
                <a:lnTo>
                  <a:pt x="1217399" y="3771583"/>
                </a:lnTo>
                <a:lnTo>
                  <a:pt x="1298882" y="3771583"/>
                </a:lnTo>
                <a:lnTo>
                  <a:pt x="1298882" y="3561735"/>
                </a:lnTo>
                <a:lnTo>
                  <a:pt x="1358042" y="3561735"/>
                </a:lnTo>
                <a:cubicBezTo>
                  <a:pt x="1384087" y="3561735"/>
                  <a:pt x="1406287" y="3557023"/>
                  <a:pt x="1424642" y="3547597"/>
                </a:cubicBezTo>
                <a:cubicBezTo>
                  <a:pt x="1442998" y="3538171"/>
                  <a:pt x="1457136" y="3524466"/>
                  <a:pt x="1467058" y="3506483"/>
                </a:cubicBezTo>
                <a:cubicBezTo>
                  <a:pt x="1476980" y="3488500"/>
                  <a:pt x="1481941" y="3466858"/>
                  <a:pt x="1481941" y="3441557"/>
                </a:cubicBezTo>
                <a:lnTo>
                  <a:pt x="1481941" y="3353004"/>
                </a:lnTo>
                <a:cubicBezTo>
                  <a:pt x="1481941" y="3326959"/>
                  <a:pt x="1477042" y="3304821"/>
                  <a:pt x="1467244" y="3286590"/>
                </a:cubicBezTo>
                <a:cubicBezTo>
                  <a:pt x="1457446" y="3268358"/>
                  <a:pt x="1443308" y="3254467"/>
                  <a:pt x="1424828" y="3244918"/>
                </a:cubicBezTo>
                <a:cubicBezTo>
                  <a:pt x="1406349" y="3235368"/>
                  <a:pt x="1384087" y="3230593"/>
                  <a:pt x="1358042" y="3230593"/>
                </a:cubicBezTo>
                <a:lnTo>
                  <a:pt x="1298882" y="3230593"/>
                </a:lnTo>
                <a:lnTo>
                  <a:pt x="1258327" y="3230593"/>
                </a:lnTo>
                <a:close/>
                <a:moveTo>
                  <a:pt x="913492" y="3230593"/>
                </a:moveTo>
                <a:lnTo>
                  <a:pt x="913120" y="3308356"/>
                </a:lnTo>
                <a:lnTo>
                  <a:pt x="1006137" y="3308356"/>
                </a:lnTo>
                <a:lnTo>
                  <a:pt x="1006137" y="3771583"/>
                </a:lnTo>
                <a:lnTo>
                  <a:pt x="1087621" y="3771583"/>
                </a:lnTo>
                <a:lnTo>
                  <a:pt x="1087274" y="3308356"/>
                </a:lnTo>
                <a:lnTo>
                  <a:pt x="1180267" y="3308356"/>
                </a:lnTo>
                <a:lnTo>
                  <a:pt x="1180267" y="3230593"/>
                </a:lnTo>
                <a:close/>
                <a:moveTo>
                  <a:pt x="763994" y="3225012"/>
                </a:moveTo>
                <a:cubicBezTo>
                  <a:pt x="737205" y="3225012"/>
                  <a:pt x="714261" y="3230407"/>
                  <a:pt x="695161" y="3241197"/>
                </a:cubicBezTo>
                <a:cubicBezTo>
                  <a:pt x="676062" y="3251987"/>
                  <a:pt x="661489" y="3267676"/>
                  <a:pt x="651443" y="3288264"/>
                </a:cubicBezTo>
                <a:cubicBezTo>
                  <a:pt x="641397" y="3308852"/>
                  <a:pt x="636374" y="3333781"/>
                  <a:pt x="636374" y="3363050"/>
                </a:cubicBezTo>
                <a:lnTo>
                  <a:pt x="636374" y="3639126"/>
                </a:lnTo>
                <a:cubicBezTo>
                  <a:pt x="636374" y="3668147"/>
                  <a:pt x="641397" y="3692952"/>
                  <a:pt x="651443" y="3713540"/>
                </a:cubicBezTo>
                <a:cubicBezTo>
                  <a:pt x="661489" y="3734128"/>
                  <a:pt x="676062" y="3749879"/>
                  <a:pt x="695161" y="3760793"/>
                </a:cubicBezTo>
                <a:cubicBezTo>
                  <a:pt x="714261" y="3771707"/>
                  <a:pt x="737205" y="3777164"/>
                  <a:pt x="763994" y="3777164"/>
                </a:cubicBezTo>
                <a:cubicBezTo>
                  <a:pt x="791279" y="3777164"/>
                  <a:pt x="814410" y="3771707"/>
                  <a:pt x="833385" y="3760793"/>
                </a:cubicBezTo>
                <a:cubicBezTo>
                  <a:pt x="852361" y="3749879"/>
                  <a:pt x="866872" y="3734128"/>
                  <a:pt x="876918" y="3713540"/>
                </a:cubicBezTo>
                <a:cubicBezTo>
                  <a:pt x="886963" y="3692952"/>
                  <a:pt x="891986" y="3668024"/>
                  <a:pt x="891986" y="3638754"/>
                </a:cubicBezTo>
                <a:lnTo>
                  <a:pt x="891986" y="3605640"/>
                </a:lnTo>
                <a:lnTo>
                  <a:pt x="809387" y="3605640"/>
                </a:lnTo>
                <a:lnTo>
                  <a:pt x="809387" y="3638754"/>
                </a:lnTo>
                <a:cubicBezTo>
                  <a:pt x="809387" y="3656862"/>
                  <a:pt x="805480" y="3670876"/>
                  <a:pt x="797666" y="3680798"/>
                </a:cubicBezTo>
                <a:cubicBezTo>
                  <a:pt x="789853" y="3690720"/>
                  <a:pt x="778629" y="3695681"/>
                  <a:pt x="763994" y="3695681"/>
                </a:cubicBezTo>
                <a:cubicBezTo>
                  <a:pt x="749856" y="3695681"/>
                  <a:pt x="738817" y="3690720"/>
                  <a:pt x="730880" y="3680798"/>
                </a:cubicBezTo>
                <a:cubicBezTo>
                  <a:pt x="722942" y="3670876"/>
                  <a:pt x="718974" y="3656985"/>
                  <a:pt x="718974" y="3639126"/>
                </a:cubicBezTo>
                <a:lnTo>
                  <a:pt x="718974" y="3363050"/>
                </a:lnTo>
                <a:cubicBezTo>
                  <a:pt x="718974" y="3344942"/>
                  <a:pt x="722942" y="3330928"/>
                  <a:pt x="730880" y="3321006"/>
                </a:cubicBezTo>
                <a:cubicBezTo>
                  <a:pt x="738817" y="3311084"/>
                  <a:pt x="749856" y="3306123"/>
                  <a:pt x="763994" y="3306123"/>
                </a:cubicBezTo>
                <a:cubicBezTo>
                  <a:pt x="773916" y="3306123"/>
                  <a:pt x="782226" y="3308418"/>
                  <a:pt x="788923" y="3313007"/>
                </a:cubicBezTo>
                <a:cubicBezTo>
                  <a:pt x="795620" y="3317596"/>
                  <a:pt x="800705" y="3324107"/>
                  <a:pt x="804178" y="3332540"/>
                </a:cubicBezTo>
                <a:cubicBezTo>
                  <a:pt x="807651" y="3340974"/>
                  <a:pt x="809387" y="3351144"/>
                  <a:pt x="809387" y="3363050"/>
                </a:cubicBezTo>
                <a:lnTo>
                  <a:pt x="809387" y="3396536"/>
                </a:lnTo>
                <a:lnTo>
                  <a:pt x="891986" y="3396536"/>
                </a:lnTo>
                <a:lnTo>
                  <a:pt x="891986" y="3363050"/>
                </a:lnTo>
                <a:cubicBezTo>
                  <a:pt x="891986" y="3333781"/>
                  <a:pt x="886963" y="3308852"/>
                  <a:pt x="876918" y="3288264"/>
                </a:cubicBezTo>
                <a:cubicBezTo>
                  <a:pt x="866872" y="3267676"/>
                  <a:pt x="852361" y="3251987"/>
                  <a:pt x="833385" y="3241197"/>
                </a:cubicBezTo>
                <a:cubicBezTo>
                  <a:pt x="814410" y="3230407"/>
                  <a:pt x="791279" y="3225012"/>
                  <a:pt x="763994" y="3225012"/>
                </a:cubicBezTo>
                <a:close/>
                <a:moveTo>
                  <a:pt x="1937058" y="2393956"/>
                </a:moveTo>
                <a:lnTo>
                  <a:pt x="1995473" y="2393956"/>
                </a:lnTo>
                <a:cubicBezTo>
                  <a:pt x="2008867" y="2393956"/>
                  <a:pt x="2019161" y="2398483"/>
                  <a:pt x="2026354" y="2407536"/>
                </a:cubicBezTo>
                <a:cubicBezTo>
                  <a:pt x="2033548" y="2416590"/>
                  <a:pt x="2037144" y="2429426"/>
                  <a:pt x="2037144" y="2446046"/>
                </a:cubicBezTo>
                <a:lnTo>
                  <a:pt x="2037516" y="2519343"/>
                </a:lnTo>
                <a:cubicBezTo>
                  <a:pt x="2037516" y="2535219"/>
                  <a:pt x="2033796" y="2547559"/>
                  <a:pt x="2026354" y="2556364"/>
                </a:cubicBezTo>
                <a:cubicBezTo>
                  <a:pt x="2018913" y="2565170"/>
                  <a:pt x="2008619" y="2569573"/>
                  <a:pt x="1995473" y="2569573"/>
                </a:cubicBezTo>
                <a:lnTo>
                  <a:pt x="1937058" y="2569573"/>
                </a:lnTo>
                <a:close/>
                <a:moveTo>
                  <a:pt x="3208124" y="2316193"/>
                </a:moveTo>
                <a:lnTo>
                  <a:pt x="3208124" y="2856811"/>
                </a:lnTo>
                <a:lnTo>
                  <a:pt x="3274724" y="2856811"/>
                </a:lnTo>
                <a:lnTo>
                  <a:pt x="3401600" y="2508600"/>
                </a:lnTo>
                <a:lnTo>
                  <a:pt x="3401600" y="2856811"/>
                </a:lnTo>
                <a:lnTo>
                  <a:pt x="3477875" y="2856811"/>
                </a:lnTo>
                <a:lnTo>
                  <a:pt x="3477875" y="2316193"/>
                </a:lnTo>
                <a:lnTo>
                  <a:pt x="3412018" y="2316193"/>
                </a:lnTo>
                <a:lnTo>
                  <a:pt x="3284026" y="2667038"/>
                </a:lnTo>
                <a:lnTo>
                  <a:pt x="3284026" y="2316193"/>
                </a:lnTo>
                <a:close/>
                <a:moveTo>
                  <a:pt x="2761342" y="2316193"/>
                </a:moveTo>
                <a:lnTo>
                  <a:pt x="2760970" y="2393956"/>
                </a:lnTo>
                <a:lnTo>
                  <a:pt x="2853987" y="2393956"/>
                </a:lnTo>
                <a:lnTo>
                  <a:pt x="2853987" y="2857183"/>
                </a:lnTo>
                <a:lnTo>
                  <a:pt x="2935471" y="2857183"/>
                </a:lnTo>
                <a:lnTo>
                  <a:pt x="2935124" y="2393956"/>
                </a:lnTo>
                <a:lnTo>
                  <a:pt x="3028116" y="2393956"/>
                </a:lnTo>
                <a:lnTo>
                  <a:pt x="3028116" y="2316193"/>
                </a:lnTo>
                <a:close/>
                <a:moveTo>
                  <a:pt x="2512799" y="2316193"/>
                </a:moveTo>
                <a:lnTo>
                  <a:pt x="2512427" y="2857183"/>
                </a:lnTo>
                <a:lnTo>
                  <a:pt x="2551494" y="2857183"/>
                </a:lnTo>
                <a:lnTo>
                  <a:pt x="2594282" y="2857183"/>
                </a:lnTo>
                <a:lnTo>
                  <a:pt x="2749064" y="2857183"/>
                </a:lnTo>
                <a:lnTo>
                  <a:pt x="2749064" y="2778676"/>
                </a:lnTo>
                <a:lnTo>
                  <a:pt x="2594282" y="2778676"/>
                </a:lnTo>
                <a:lnTo>
                  <a:pt x="2594282" y="2627616"/>
                </a:lnTo>
                <a:lnTo>
                  <a:pt x="2730460" y="2627616"/>
                </a:lnTo>
                <a:lnTo>
                  <a:pt x="2730460" y="2549481"/>
                </a:lnTo>
                <a:lnTo>
                  <a:pt x="2594282" y="2549198"/>
                </a:lnTo>
                <a:lnTo>
                  <a:pt x="2594282" y="2394700"/>
                </a:lnTo>
                <a:lnTo>
                  <a:pt x="2749064" y="2394700"/>
                </a:lnTo>
                <a:lnTo>
                  <a:pt x="2749064" y="2316193"/>
                </a:lnTo>
                <a:lnTo>
                  <a:pt x="2594282" y="2316193"/>
                </a:lnTo>
                <a:lnTo>
                  <a:pt x="2551494" y="2316193"/>
                </a:lnTo>
                <a:close/>
                <a:moveTo>
                  <a:pt x="2188949" y="2316193"/>
                </a:moveTo>
                <a:lnTo>
                  <a:pt x="2188577" y="2857183"/>
                </a:lnTo>
                <a:lnTo>
                  <a:pt x="2270432" y="2857183"/>
                </a:lnTo>
                <a:lnTo>
                  <a:pt x="2270432" y="2629104"/>
                </a:lnTo>
                <a:lnTo>
                  <a:pt x="2360630" y="2629104"/>
                </a:lnTo>
                <a:lnTo>
                  <a:pt x="2360473" y="2857183"/>
                </a:lnTo>
                <a:lnTo>
                  <a:pt x="2442329" y="2857183"/>
                </a:lnTo>
                <a:lnTo>
                  <a:pt x="2442329" y="2316193"/>
                </a:lnTo>
                <a:lnTo>
                  <a:pt x="2360845" y="2316193"/>
                </a:lnTo>
                <a:lnTo>
                  <a:pt x="2360683" y="2552086"/>
                </a:lnTo>
                <a:lnTo>
                  <a:pt x="2270432" y="2552086"/>
                </a:lnTo>
                <a:lnTo>
                  <a:pt x="2270432" y="2316193"/>
                </a:lnTo>
                <a:close/>
                <a:moveTo>
                  <a:pt x="1855574" y="2316193"/>
                </a:moveTo>
                <a:lnTo>
                  <a:pt x="1855574" y="2857183"/>
                </a:lnTo>
                <a:lnTo>
                  <a:pt x="1937058" y="2857183"/>
                </a:lnTo>
                <a:lnTo>
                  <a:pt x="1937058" y="2647336"/>
                </a:lnTo>
                <a:lnTo>
                  <a:pt x="1996217" y="2647336"/>
                </a:lnTo>
                <a:cubicBezTo>
                  <a:pt x="2022262" y="2647336"/>
                  <a:pt x="2044462" y="2642623"/>
                  <a:pt x="2062817" y="2633197"/>
                </a:cubicBezTo>
                <a:cubicBezTo>
                  <a:pt x="2081173" y="2623771"/>
                  <a:pt x="2095311" y="2610067"/>
                  <a:pt x="2105233" y="2592083"/>
                </a:cubicBezTo>
                <a:cubicBezTo>
                  <a:pt x="2115155" y="2574100"/>
                  <a:pt x="2120116" y="2552458"/>
                  <a:pt x="2120116" y="2527157"/>
                </a:cubicBezTo>
                <a:lnTo>
                  <a:pt x="2120116" y="2438604"/>
                </a:lnTo>
                <a:cubicBezTo>
                  <a:pt x="2120116" y="2412559"/>
                  <a:pt x="2115217" y="2390421"/>
                  <a:pt x="2105419" y="2372190"/>
                </a:cubicBezTo>
                <a:cubicBezTo>
                  <a:pt x="2095622" y="2353958"/>
                  <a:pt x="2081483" y="2340067"/>
                  <a:pt x="2063003" y="2330518"/>
                </a:cubicBezTo>
                <a:cubicBezTo>
                  <a:pt x="2044524" y="2320968"/>
                  <a:pt x="2022262" y="2316193"/>
                  <a:pt x="1996217" y="2316193"/>
                </a:cubicBezTo>
                <a:lnTo>
                  <a:pt x="1937058" y="2316193"/>
                </a:lnTo>
                <a:lnTo>
                  <a:pt x="1896502" y="2316193"/>
                </a:lnTo>
                <a:close/>
                <a:moveTo>
                  <a:pt x="1569824" y="2316193"/>
                </a:moveTo>
                <a:lnTo>
                  <a:pt x="1569452" y="2857183"/>
                </a:lnTo>
                <a:lnTo>
                  <a:pt x="1608520" y="2857183"/>
                </a:lnTo>
                <a:lnTo>
                  <a:pt x="1651308" y="2857183"/>
                </a:lnTo>
                <a:lnTo>
                  <a:pt x="1806089" y="2857183"/>
                </a:lnTo>
                <a:lnTo>
                  <a:pt x="1806089" y="2778676"/>
                </a:lnTo>
                <a:lnTo>
                  <a:pt x="1651308" y="2778676"/>
                </a:lnTo>
                <a:lnTo>
                  <a:pt x="1651308" y="2627616"/>
                </a:lnTo>
                <a:lnTo>
                  <a:pt x="1787485" y="2627616"/>
                </a:lnTo>
                <a:lnTo>
                  <a:pt x="1787485" y="2549481"/>
                </a:lnTo>
                <a:lnTo>
                  <a:pt x="1651308" y="2549198"/>
                </a:lnTo>
                <a:lnTo>
                  <a:pt x="1651308" y="2394700"/>
                </a:lnTo>
                <a:lnTo>
                  <a:pt x="1806089" y="2394700"/>
                </a:lnTo>
                <a:lnTo>
                  <a:pt x="1806089" y="2316193"/>
                </a:lnTo>
                <a:lnTo>
                  <a:pt x="1651308" y="2316193"/>
                </a:lnTo>
                <a:lnTo>
                  <a:pt x="1608520" y="2316193"/>
                </a:lnTo>
                <a:close/>
                <a:moveTo>
                  <a:pt x="1265917" y="2316193"/>
                </a:moveTo>
                <a:lnTo>
                  <a:pt x="1265545" y="2393956"/>
                </a:lnTo>
                <a:lnTo>
                  <a:pt x="1358563" y="2393956"/>
                </a:lnTo>
                <a:lnTo>
                  <a:pt x="1358563" y="2857183"/>
                </a:lnTo>
                <a:lnTo>
                  <a:pt x="1440046" y="2857183"/>
                </a:lnTo>
                <a:lnTo>
                  <a:pt x="1439699" y="2393956"/>
                </a:lnTo>
                <a:lnTo>
                  <a:pt x="1532691" y="2393956"/>
                </a:lnTo>
                <a:lnTo>
                  <a:pt x="1532691" y="2316193"/>
                </a:lnTo>
                <a:close/>
                <a:moveTo>
                  <a:pt x="979274" y="2316193"/>
                </a:moveTo>
                <a:lnTo>
                  <a:pt x="978902" y="2857183"/>
                </a:lnTo>
                <a:lnTo>
                  <a:pt x="1060758" y="2857183"/>
                </a:lnTo>
                <a:lnTo>
                  <a:pt x="1060758" y="2629104"/>
                </a:lnTo>
                <a:lnTo>
                  <a:pt x="1150956" y="2629104"/>
                </a:lnTo>
                <a:lnTo>
                  <a:pt x="1150799" y="2857183"/>
                </a:lnTo>
                <a:lnTo>
                  <a:pt x="1232654" y="2857183"/>
                </a:lnTo>
                <a:lnTo>
                  <a:pt x="1232654" y="2316193"/>
                </a:lnTo>
                <a:lnTo>
                  <a:pt x="1151171" y="2316193"/>
                </a:lnTo>
                <a:lnTo>
                  <a:pt x="1151008" y="2552086"/>
                </a:lnTo>
                <a:lnTo>
                  <a:pt x="1060758" y="2552086"/>
                </a:lnTo>
                <a:lnTo>
                  <a:pt x="1060758" y="2316193"/>
                </a:lnTo>
                <a:close/>
                <a:moveTo>
                  <a:pt x="636374" y="2316193"/>
                </a:moveTo>
                <a:lnTo>
                  <a:pt x="636374" y="2856811"/>
                </a:lnTo>
                <a:lnTo>
                  <a:pt x="702975" y="2856811"/>
                </a:lnTo>
                <a:lnTo>
                  <a:pt x="829851" y="2508600"/>
                </a:lnTo>
                <a:lnTo>
                  <a:pt x="829851" y="2856811"/>
                </a:lnTo>
                <a:lnTo>
                  <a:pt x="906125" y="2856811"/>
                </a:lnTo>
                <a:lnTo>
                  <a:pt x="906125" y="2316193"/>
                </a:lnTo>
                <a:lnTo>
                  <a:pt x="840269" y="2316193"/>
                </a:lnTo>
                <a:lnTo>
                  <a:pt x="712276" y="2667038"/>
                </a:lnTo>
                <a:lnTo>
                  <a:pt x="712276" y="2316193"/>
                </a:lnTo>
                <a:close/>
                <a:moveTo>
                  <a:pt x="4966007" y="1692752"/>
                </a:moveTo>
                <a:lnTo>
                  <a:pt x="5019213" y="1692752"/>
                </a:lnTo>
                <a:cubicBezTo>
                  <a:pt x="5033848" y="1692752"/>
                  <a:pt x="5045258" y="1697775"/>
                  <a:pt x="5053444" y="1707821"/>
                </a:cubicBezTo>
                <a:cubicBezTo>
                  <a:pt x="5061629" y="1717867"/>
                  <a:pt x="5065722" y="1731943"/>
                  <a:pt x="5065722" y="1750051"/>
                </a:cubicBezTo>
                <a:lnTo>
                  <a:pt x="5065722" y="1809582"/>
                </a:lnTo>
                <a:cubicBezTo>
                  <a:pt x="5065722" y="1826945"/>
                  <a:pt x="5061568" y="1840526"/>
                  <a:pt x="5053258" y="1850324"/>
                </a:cubicBezTo>
                <a:cubicBezTo>
                  <a:pt x="5044948" y="1860122"/>
                  <a:pt x="5033600" y="1865021"/>
                  <a:pt x="5019213" y="1865021"/>
                </a:cubicBezTo>
                <a:lnTo>
                  <a:pt x="4966007" y="1865021"/>
                </a:lnTo>
                <a:close/>
                <a:moveTo>
                  <a:pt x="2632383" y="1692752"/>
                </a:moveTo>
                <a:lnTo>
                  <a:pt x="2685588" y="1692752"/>
                </a:lnTo>
                <a:cubicBezTo>
                  <a:pt x="2700223" y="1692752"/>
                  <a:pt x="2711633" y="1697775"/>
                  <a:pt x="2719819" y="1707821"/>
                </a:cubicBezTo>
                <a:cubicBezTo>
                  <a:pt x="2728004" y="1717867"/>
                  <a:pt x="2732097" y="1731943"/>
                  <a:pt x="2732097" y="1750051"/>
                </a:cubicBezTo>
                <a:lnTo>
                  <a:pt x="2732097" y="1809582"/>
                </a:lnTo>
                <a:cubicBezTo>
                  <a:pt x="2732097" y="1826945"/>
                  <a:pt x="2727942" y="1840526"/>
                  <a:pt x="2719633" y="1850324"/>
                </a:cubicBezTo>
                <a:cubicBezTo>
                  <a:pt x="2711323" y="1860122"/>
                  <a:pt x="2699975" y="1865021"/>
                  <a:pt x="2685588" y="1865021"/>
                </a:cubicBezTo>
                <a:lnTo>
                  <a:pt x="2632383" y="1865021"/>
                </a:lnTo>
                <a:close/>
                <a:moveTo>
                  <a:pt x="1632258" y="1692752"/>
                </a:moveTo>
                <a:lnTo>
                  <a:pt x="1687324" y="1692752"/>
                </a:lnTo>
                <a:cubicBezTo>
                  <a:pt x="1701959" y="1692752"/>
                  <a:pt x="1713369" y="1697775"/>
                  <a:pt x="1721554" y="1707821"/>
                </a:cubicBezTo>
                <a:cubicBezTo>
                  <a:pt x="1729740" y="1717867"/>
                  <a:pt x="1733833" y="1731943"/>
                  <a:pt x="1733833" y="1750051"/>
                </a:cubicBezTo>
                <a:lnTo>
                  <a:pt x="1733833" y="1809582"/>
                </a:lnTo>
                <a:cubicBezTo>
                  <a:pt x="1733833" y="1826945"/>
                  <a:pt x="1729678" y="1840526"/>
                  <a:pt x="1721369" y="1850324"/>
                </a:cubicBezTo>
                <a:cubicBezTo>
                  <a:pt x="1713059" y="1860122"/>
                  <a:pt x="1701711" y="1865021"/>
                  <a:pt x="1687324" y="1865021"/>
                </a:cubicBezTo>
                <a:lnTo>
                  <a:pt x="1632258" y="1865021"/>
                </a:lnTo>
                <a:close/>
                <a:moveTo>
                  <a:pt x="3331800" y="1550249"/>
                </a:moveTo>
                <a:lnTo>
                  <a:pt x="3373384" y="1765306"/>
                </a:lnTo>
                <a:lnTo>
                  <a:pt x="3290419" y="1765306"/>
                </a:lnTo>
                <a:close/>
                <a:moveTo>
                  <a:pt x="2007825" y="1550249"/>
                </a:moveTo>
                <a:lnTo>
                  <a:pt x="2049410" y="1765306"/>
                </a:lnTo>
                <a:lnTo>
                  <a:pt x="1966445" y="1765306"/>
                </a:lnTo>
                <a:close/>
                <a:moveTo>
                  <a:pt x="3663687" y="1479184"/>
                </a:moveTo>
                <a:lnTo>
                  <a:pt x="3705359" y="1479184"/>
                </a:lnTo>
                <a:lnTo>
                  <a:pt x="3705359" y="1651080"/>
                </a:lnTo>
                <a:lnTo>
                  <a:pt x="3663687" y="1651080"/>
                </a:lnTo>
                <a:cubicBezTo>
                  <a:pt x="3645083" y="1651080"/>
                  <a:pt x="3630572" y="1645747"/>
                  <a:pt x="3620155" y="1635081"/>
                </a:cubicBezTo>
                <a:cubicBezTo>
                  <a:pt x="3609737" y="1624415"/>
                  <a:pt x="3604528" y="1609408"/>
                  <a:pt x="3604528" y="1590061"/>
                </a:cubicBezTo>
                <a:lnTo>
                  <a:pt x="3604528" y="1541692"/>
                </a:lnTo>
                <a:cubicBezTo>
                  <a:pt x="3604528" y="1521600"/>
                  <a:pt x="3609737" y="1506159"/>
                  <a:pt x="3620155" y="1495369"/>
                </a:cubicBezTo>
                <a:cubicBezTo>
                  <a:pt x="3630572" y="1484579"/>
                  <a:pt x="3645083" y="1479184"/>
                  <a:pt x="3663687" y="1479184"/>
                </a:cubicBezTo>
                <a:close/>
                <a:moveTo>
                  <a:pt x="1344052" y="1476579"/>
                </a:moveTo>
                <a:cubicBezTo>
                  <a:pt x="1361415" y="1476331"/>
                  <a:pt x="1374872" y="1481106"/>
                  <a:pt x="1384422" y="1490904"/>
                </a:cubicBezTo>
                <a:cubicBezTo>
                  <a:pt x="1393971" y="1500702"/>
                  <a:pt x="1398622" y="1514406"/>
                  <a:pt x="1398374" y="1532018"/>
                </a:cubicBezTo>
                <a:lnTo>
                  <a:pt x="1398374" y="1811814"/>
                </a:lnTo>
                <a:cubicBezTo>
                  <a:pt x="1398622" y="1829674"/>
                  <a:pt x="1393971" y="1843441"/>
                  <a:pt x="1384422" y="1853114"/>
                </a:cubicBezTo>
                <a:cubicBezTo>
                  <a:pt x="1374872" y="1862788"/>
                  <a:pt x="1361415" y="1867749"/>
                  <a:pt x="1344052" y="1867997"/>
                </a:cubicBezTo>
                <a:cubicBezTo>
                  <a:pt x="1326937" y="1867749"/>
                  <a:pt x="1313604" y="1862788"/>
                  <a:pt x="1304054" y="1853114"/>
                </a:cubicBezTo>
                <a:cubicBezTo>
                  <a:pt x="1294505" y="1843441"/>
                  <a:pt x="1289854" y="1829674"/>
                  <a:pt x="1290102" y="1811814"/>
                </a:cubicBezTo>
                <a:lnTo>
                  <a:pt x="1290102" y="1532018"/>
                </a:lnTo>
                <a:cubicBezTo>
                  <a:pt x="1289854" y="1514406"/>
                  <a:pt x="1294505" y="1500764"/>
                  <a:pt x="1304054" y="1491090"/>
                </a:cubicBezTo>
                <a:cubicBezTo>
                  <a:pt x="1313604" y="1481416"/>
                  <a:pt x="1326937" y="1476579"/>
                  <a:pt x="1344052" y="1476579"/>
                </a:cubicBezTo>
                <a:close/>
                <a:moveTo>
                  <a:pt x="4884524" y="1401793"/>
                </a:moveTo>
                <a:lnTo>
                  <a:pt x="4884524" y="1942783"/>
                </a:lnTo>
                <a:lnTo>
                  <a:pt x="4927684" y="1942783"/>
                </a:lnTo>
                <a:lnTo>
                  <a:pt x="4966007" y="1942783"/>
                </a:lnTo>
                <a:lnTo>
                  <a:pt x="5026283" y="1942783"/>
                </a:lnTo>
                <a:cubicBezTo>
                  <a:pt x="5051584" y="1942783"/>
                  <a:pt x="5073226" y="1938009"/>
                  <a:pt x="5091209" y="1928458"/>
                </a:cubicBezTo>
                <a:cubicBezTo>
                  <a:pt x="5109193" y="1918909"/>
                  <a:pt x="5123021" y="1905018"/>
                  <a:pt x="5132695" y="1886787"/>
                </a:cubicBezTo>
                <a:cubicBezTo>
                  <a:pt x="5142369" y="1868555"/>
                  <a:pt x="5147206" y="1846665"/>
                  <a:pt x="5147206" y="1821116"/>
                </a:cubicBezTo>
                <a:lnTo>
                  <a:pt x="5147206" y="1739261"/>
                </a:lnTo>
                <a:cubicBezTo>
                  <a:pt x="5147206" y="1712968"/>
                  <a:pt x="5142431" y="1690582"/>
                  <a:pt x="5132881" y="1672102"/>
                </a:cubicBezTo>
                <a:cubicBezTo>
                  <a:pt x="5123331" y="1653623"/>
                  <a:pt x="5109565" y="1639484"/>
                  <a:pt x="5091581" y="1629686"/>
                </a:cubicBezTo>
                <a:cubicBezTo>
                  <a:pt x="5073598" y="1619888"/>
                  <a:pt x="5051832" y="1614989"/>
                  <a:pt x="5026283" y="1614989"/>
                </a:cubicBezTo>
                <a:lnTo>
                  <a:pt x="4966007" y="1614989"/>
                </a:lnTo>
                <a:lnTo>
                  <a:pt x="4966007" y="1401793"/>
                </a:lnTo>
                <a:close/>
                <a:moveTo>
                  <a:pt x="4580617" y="1401793"/>
                </a:moveTo>
                <a:lnTo>
                  <a:pt x="4580245" y="1479556"/>
                </a:lnTo>
                <a:lnTo>
                  <a:pt x="4673262" y="1479556"/>
                </a:lnTo>
                <a:lnTo>
                  <a:pt x="4673262" y="1942783"/>
                </a:lnTo>
                <a:lnTo>
                  <a:pt x="4754746" y="1942783"/>
                </a:lnTo>
                <a:lnTo>
                  <a:pt x="4754399" y="1479556"/>
                </a:lnTo>
                <a:lnTo>
                  <a:pt x="4847391" y="1479556"/>
                </a:lnTo>
                <a:lnTo>
                  <a:pt x="4847391" y="1401793"/>
                </a:lnTo>
                <a:close/>
                <a:moveTo>
                  <a:pt x="4332074" y="1401793"/>
                </a:moveTo>
                <a:lnTo>
                  <a:pt x="4331702" y="1942783"/>
                </a:lnTo>
                <a:lnTo>
                  <a:pt x="4370769" y="1942783"/>
                </a:lnTo>
                <a:lnTo>
                  <a:pt x="4413557" y="1942783"/>
                </a:lnTo>
                <a:lnTo>
                  <a:pt x="4568339" y="1942783"/>
                </a:lnTo>
                <a:lnTo>
                  <a:pt x="4568339" y="1864276"/>
                </a:lnTo>
                <a:lnTo>
                  <a:pt x="4413557" y="1864276"/>
                </a:lnTo>
                <a:lnTo>
                  <a:pt x="4413557" y="1713216"/>
                </a:lnTo>
                <a:lnTo>
                  <a:pt x="4549735" y="1713216"/>
                </a:lnTo>
                <a:lnTo>
                  <a:pt x="4549735" y="1635081"/>
                </a:lnTo>
                <a:lnTo>
                  <a:pt x="4413557" y="1634798"/>
                </a:lnTo>
                <a:lnTo>
                  <a:pt x="4413557" y="1480300"/>
                </a:lnTo>
                <a:lnTo>
                  <a:pt x="4568339" y="1480300"/>
                </a:lnTo>
                <a:lnTo>
                  <a:pt x="4568339" y="1401793"/>
                </a:lnTo>
                <a:lnTo>
                  <a:pt x="4413557" y="1401793"/>
                </a:lnTo>
                <a:lnTo>
                  <a:pt x="4370769" y="1401793"/>
                </a:lnTo>
                <a:close/>
                <a:moveTo>
                  <a:pt x="3299430" y="1401793"/>
                </a:moveTo>
                <a:lnTo>
                  <a:pt x="3172554" y="1942783"/>
                </a:lnTo>
                <a:lnTo>
                  <a:pt x="3256270" y="1942783"/>
                </a:lnTo>
                <a:lnTo>
                  <a:pt x="3275743" y="1841580"/>
                </a:lnTo>
                <a:lnTo>
                  <a:pt x="3388133" y="1841580"/>
                </a:lnTo>
                <a:lnTo>
                  <a:pt x="3407702" y="1942783"/>
                </a:lnTo>
                <a:lnTo>
                  <a:pt x="3491418" y="1942783"/>
                </a:lnTo>
                <a:lnTo>
                  <a:pt x="3364170" y="1401793"/>
                </a:lnTo>
                <a:close/>
                <a:moveTo>
                  <a:pt x="2874749" y="1401793"/>
                </a:moveTo>
                <a:lnTo>
                  <a:pt x="2874377" y="1942783"/>
                </a:lnTo>
                <a:lnTo>
                  <a:pt x="2956232" y="1942783"/>
                </a:lnTo>
                <a:lnTo>
                  <a:pt x="2956232" y="1714704"/>
                </a:lnTo>
                <a:lnTo>
                  <a:pt x="3046430" y="1714704"/>
                </a:lnTo>
                <a:lnTo>
                  <a:pt x="3046273" y="1942783"/>
                </a:lnTo>
                <a:lnTo>
                  <a:pt x="3128129" y="1942783"/>
                </a:lnTo>
                <a:lnTo>
                  <a:pt x="3128129" y="1401793"/>
                </a:lnTo>
                <a:lnTo>
                  <a:pt x="3046645" y="1401793"/>
                </a:lnTo>
                <a:lnTo>
                  <a:pt x="3046483" y="1637686"/>
                </a:lnTo>
                <a:lnTo>
                  <a:pt x="2956232" y="1637686"/>
                </a:lnTo>
                <a:lnTo>
                  <a:pt x="2956232" y="1401793"/>
                </a:lnTo>
                <a:close/>
                <a:moveTo>
                  <a:pt x="2550899" y="1401793"/>
                </a:moveTo>
                <a:lnTo>
                  <a:pt x="2550899" y="1942783"/>
                </a:lnTo>
                <a:lnTo>
                  <a:pt x="2594059" y="1942783"/>
                </a:lnTo>
                <a:lnTo>
                  <a:pt x="2632383" y="1942783"/>
                </a:lnTo>
                <a:lnTo>
                  <a:pt x="2692658" y="1942783"/>
                </a:lnTo>
                <a:cubicBezTo>
                  <a:pt x="2717958" y="1942783"/>
                  <a:pt x="2739600" y="1938009"/>
                  <a:pt x="2757584" y="1928458"/>
                </a:cubicBezTo>
                <a:cubicBezTo>
                  <a:pt x="2775567" y="1918909"/>
                  <a:pt x="2789396" y="1905018"/>
                  <a:pt x="2799070" y="1886787"/>
                </a:cubicBezTo>
                <a:cubicBezTo>
                  <a:pt x="2808744" y="1868555"/>
                  <a:pt x="2813581" y="1846665"/>
                  <a:pt x="2813581" y="1821116"/>
                </a:cubicBezTo>
                <a:lnTo>
                  <a:pt x="2813581" y="1739261"/>
                </a:lnTo>
                <a:cubicBezTo>
                  <a:pt x="2813581" y="1712968"/>
                  <a:pt x="2808806" y="1690582"/>
                  <a:pt x="2799256" y="1672102"/>
                </a:cubicBezTo>
                <a:cubicBezTo>
                  <a:pt x="2789706" y="1653623"/>
                  <a:pt x="2775939" y="1639484"/>
                  <a:pt x="2757956" y="1629686"/>
                </a:cubicBezTo>
                <a:cubicBezTo>
                  <a:pt x="2739973" y="1619888"/>
                  <a:pt x="2718207" y="1614989"/>
                  <a:pt x="2692658" y="1614989"/>
                </a:cubicBezTo>
                <a:lnTo>
                  <a:pt x="2632383" y="1614989"/>
                </a:lnTo>
                <a:lnTo>
                  <a:pt x="2632383" y="1401793"/>
                </a:lnTo>
                <a:close/>
                <a:moveTo>
                  <a:pt x="2246694" y="1401793"/>
                </a:moveTo>
                <a:lnTo>
                  <a:pt x="2246694" y="1819256"/>
                </a:lnTo>
                <a:cubicBezTo>
                  <a:pt x="2246694" y="1834387"/>
                  <a:pt x="2243656" y="1845921"/>
                  <a:pt x="2237579" y="1853859"/>
                </a:cubicBezTo>
                <a:cubicBezTo>
                  <a:pt x="2231501" y="1861796"/>
                  <a:pt x="2222386" y="1865765"/>
                  <a:pt x="2210231" y="1865765"/>
                </a:cubicBezTo>
                <a:lnTo>
                  <a:pt x="2209859" y="1865765"/>
                </a:lnTo>
                <a:lnTo>
                  <a:pt x="2209859" y="1942783"/>
                </a:lnTo>
                <a:lnTo>
                  <a:pt x="2217673" y="1942783"/>
                </a:lnTo>
                <a:cubicBezTo>
                  <a:pt x="2253888" y="1942783"/>
                  <a:pt x="2281359" y="1932675"/>
                  <a:pt x="2300086" y="1912460"/>
                </a:cubicBezTo>
                <a:cubicBezTo>
                  <a:pt x="2318814" y="1892244"/>
                  <a:pt x="2328178" y="1862664"/>
                  <a:pt x="2328178" y="1823721"/>
                </a:cubicBezTo>
                <a:lnTo>
                  <a:pt x="2328178" y="1479556"/>
                </a:lnTo>
                <a:lnTo>
                  <a:pt x="2398871" y="1479556"/>
                </a:lnTo>
                <a:lnTo>
                  <a:pt x="2398871" y="1942783"/>
                </a:lnTo>
                <a:lnTo>
                  <a:pt x="2480354" y="1942783"/>
                </a:lnTo>
                <a:lnTo>
                  <a:pt x="2480354" y="1401793"/>
                </a:lnTo>
                <a:lnTo>
                  <a:pt x="2441287" y="1401793"/>
                </a:lnTo>
                <a:lnTo>
                  <a:pt x="2398871" y="1401793"/>
                </a:lnTo>
                <a:lnTo>
                  <a:pt x="2328178" y="1401793"/>
                </a:lnTo>
                <a:lnTo>
                  <a:pt x="2301389" y="1401793"/>
                </a:lnTo>
                <a:close/>
                <a:moveTo>
                  <a:pt x="1975455" y="1401793"/>
                </a:moveTo>
                <a:lnTo>
                  <a:pt x="1848580" y="1942783"/>
                </a:lnTo>
                <a:lnTo>
                  <a:pt x="1932295" y="1942783"/>
                </a:lnTo>
                <a:lnTo>
                  <a:pt x="1951768" y="1841580"/>
                </a:lnTo>
                <a:lnTo>
                  <a:pt x="2064159" y="1841580"/>
                </a:lnTo>
                <a:lnTo>
                  <a:pt x="2083728" y="1942783"/>
                </a:lnTo>
                <a:lnTo>
                  <a:pt x="2167443" y="1942783"/>
                </a:lnTo>
                <a:lnTo>
                  <a:pt x="2040196" y="1401793"/>
                </a:lnTo>
                <a:close/>
                <a:moveTo>
                  <a:pt x="1550774" y="1401793"/>
                </a:moveTo>
                <a:lnTo>
                  <a:pt x="1550774" y="1942783"/>
                </a:lnTo>
                <a:lnTo>
                  <a:pt x="1593934" y="1942783"/>
                </a:lnTo>
                <a:lnTo>
                  <a:pt x="1632258" y="1942783"/>
                </a:lnTo>
                <a:lnTo>
                  <a:pt x="1694393" y="1942783"/>
                </a:lnTo>
                <a:cubicBezTo>
                  <a:pt x="1719694" y="1942783"/>
                  <a:pt x="1741336" y="1938009"/>
                  <a:pt x="1759320" y="1928458"/>
                </a:cubicBezTo>
                <a:cubicBezTo>
                  <a:pt x="1777303" y="1918909"/>
                  <a:pt x="1791132" y="1905018"/>
                  <a:pt x="1800805" y="1886787"/>
                </a:cubicBezTo>
                <a:cubicBezTo>
                  <a:pt x="1810479" y="1868555"/>
                  <a:pt x="1815316" y="1846789"/>
                  <a:pt x="1815316" y="1821489"/>
                </a:cubicBezTo>
                <a:lnTo>
                  <a:pt x="1815316" y="1739261"/>
                </a:lnTo>
                <a:cubicBezTo>
                  <a:pt x="1815316" y="1712968"/>
                  <a:pt x="1810541" y="1690582"/>
                  <a:pt x="1800991" y="1672102"/>
                </a:cubicBezTo>
                <a:cubicBezTo>
                  <a:pt x="1791442" y="1653623"/>
                  <a:pt x="1777737" y="1639484"/>
                  <a:pt x="1759878" y="1629686"/>
                </a:cubicBezTo>
                <a:cubicBezTo>
                  <a:pt x="1742018" y="1619888"/>
                  <a:pt x="1720190" y="1614989"/>
                  <a:pt x="1694393" y="1614989"/>
                </a:cubicBezTo>
                <a:lnTo>
                  <a:pt x="1632258" y="1614989"/>
                </a:lnTo>
                <a:lnTo>
                  <a:pt x="1632258" y="1479556"/>
                </a:lnTo>
                <a:lnTo>
                  <a:pt x="1787039" y="1479556"/>
                </a:lnTo>
                <a:lnTo>
                  <a:pt x="1787039" y="1401793"/>
                </a:lnTo>
                <a:lnTo>
                  <a:pt x="1632258" y="1401793"/>
                </a:lnTo>
                <a:lnTo>
                  <a:pt x="1602120" y="1401793"/>
                </a:lnTo>
                <a:close/>
                <a:moveTo>
                  <a:pt x="903670" y="1401793"/>
                </a:moveTo>
                <a:lnTo>
                  <a:pt x="903670" y="1819256"/>
                </a:lnTo>
                <a:cubicBezTo>
                  <a:pt x="903670" y="1834387"/>
                  <a:pt x="900631" y="1845921"/>
                  <a:pt x="894554" y="1853859"/>
                </a:cubicBezTo>
                <a:cubicBezTo>
                  <a:pt x="888477" y="1861796"/>
                  <a:pt x="879361" y="1865765"/>
                  <a:pt x="867206" y="1865765"/>
                </a:cubicBezTo>
                <a:lnTo>
                  <a:pt x="866834" y="1865765"/>
                </a:lnTo>
                <a:lnTo>
                  <a:pt x="866834" y="1942783"/>
                </a:lnTo>
                <a:lnTo>
                  <a:pt x="874648" y="1942783"/>
                </a:lnTo>
                <a:cubicBezTo>
                  <a:pt x="910863" y="1942783"/>
                  <a:pt x="938334" y="1932675"/>
                  <a:pt x="957062" y="1912460"/>
                </a:cubicBezTo>
                <a:cubicBezTo>
                  <a:pt x="975789" y="1892244"/>
                  <a:pt x="985153" y="1862664"/>
                  <a:pt x="985153" y="1823721"/>
                </a:cubicBezTo>
                <a:lnTo>
                  <a:pt x="985153" y="1479556"/>
                </a:lnTo>
                <a:lnTo>
                  <a:pt x="1055846" y="1479556"/>
                </a:lnTo>
                <a:lnTo>
                  <a:pt x="1055846" y="1942783"/>
                </a:lnTo>
                <a:lnTo>
                  <a:pt x="1137330" y="1942783"/>
                </a:lnTo>
                <a:lnTo>
                  <a:pt x="1137330" y="1401793"/>
                </a:lnTo>
                <a:lnTo>
                  <a:pt x="1098262" y="1401793"/>
                </a:lnTo>
                <a:lnTo>
                  <a:pt x="1055846" y="1401793"/>
                </a:lnTo>
                <a:lnTo>
                  <a:pt x="985153" y="1401793"/>
                </a:lnTo>
                <a:lnTo>
                  <a:pt x="958364" y="1401793"/>
                </a:lnTo>
                <a:close/>
                <a:moveTo>
                  <a:pt x="636374" y="1401793"/>
                </a:moveTo>
                <a:lnTo>
                  <a:pt x="636002" y="1942783"/>
                </a:lnTo>
                <a:lnTo>
                  <a:pt x="717858" y="1942783"/>
                </a:lnTo>
                <a:lnTo>
                  <a:pt x="717858" y="1479556"/>
                </a:lnTo>
                <a:lnTo>
                  <a:pt x="835432" y="1479556"/>
                </a:lnTo>
                <a:lnTo>
                  <a:pt x="835432" y="1401793"/>
                </a:lnTo>
                <a:lnTo>
                  <a:pt x="717858" y="1401793"/>
                </a:lnTo>
                <a:lnTo>
                  <a:pt x="687720" y="1401793"/>
                </a:lnTo>
                <a:close/>
                <a:moveTo>
                  <a:pt x="3659966" y="1401421"/>
                </a:moveTo>
                <a:cubicBezTo>
                  <a:pt x="3630945" y="1401421"/>
                  <a:pt x="3606202" y="1406134"/>
                  <a:pt x="3585738" y="1415560"/>
                </a:cubicBezTo>
                <a:cubicBezTo>
                  <a:pt x="3565274" y="1424985"/>
                  <a:pt x="3549647" y="1438938"/>
                  <a:pt x="3538857" y="1457417"/>
                </a:cubicBezTo>
                <a:cubicBezTo>
                  <a:pt x="3528067" y="1475897"/>
                  <a:pt x="3522672" y="1498035"/>
                  <a:pt x="3522672" y="1523832"/>
                </a:cubicBezTo>
                <a:lnTo>
                  <a:pt x="3522672" y="1600478"/>
                </a:lnTo>
                <a:cubicBezTo>
                  <a:pt x="3522672" y="1627516"/>
                  <a:pt x="3528067" y="1650646"/>
                  <a:pt x="3538857" y="1669870"/>
                </a:cubicBezTo>
                <a:cubicBezTo>
                  <a:pt x="3549647" y="1689093"/>
                  <a:pt x="3565274" y="1703728"/>
                  <a:pt x="3585738" y="1713774"/>
                </a:cubicBezTo>
                <a:lnTo>
                  <a:pt x="3596826" y="1718300"/>
                </a:lnTo>
                <a:lnTo>
                  <a:pt x="3522672" y="1942783"/>
                </a:lnTo>
                <a:lnTo>
                  <a:pt x="3612341" y="1942783"/>
                </a:lnTo>
                <a:lnTo>
                  <a:pt x="3674798" y="1728843"/>
                </a:lnTo>
                <a:lnTo>
                  <a:pt x="3705359" y="1728843"/>
                </a:lnTo>
                <a:lnTo>
                  <a:pt x="3705359" y="1942783"/>
                </a:lnTo>
                <a:lnTo>
                  <a:pt x="3787214" y="1942783"/>
                </a:lnTo>
                <a:lnTo>
                  <a:pt x="3787214" y="1401421"/>
                </a:lnTo>
                <a:lnTo>
                  <a:pt x="3744054" y="1401421"/>
                </a:lnTo>
                <a:lnTo>
                  <a:pt x="3705359" y="1401421"/>
                </a:lnTo>
                <a:close/>
                <a:moveTo>
                  <a:pt x="4145369" y="1396212"/>
                </a:moveTo>
                <a:cubicBezTo>
                  <a:pt x="4118580" y="1396212"/>
                  <a:pt x="4095635" y="1401607"/>
                  <a:pt x="4076536" y="1412397"/>
                </a:cubicBezTo>
                <a:cubicBezTo>
                  <a:pt x="4057437" y="1423187"/>
                  <a:pt x="4042864" y="1438876"/>
                  <a:pt x="4032818" y="1459464"/>
                </a:cubicBezTo>
                <a:cubicBezTo>
                  <a:pt x="4022772" y="1480052"/>
                  <a:pt x="4017749" y="1504981"/>
                  <a:pt x="4017749" y="1534250"/>
                </a:cubicBezTo>
                <a:lnTo>
                  <a:pt x="4017749" y="1810326"/>
                </a:lnTo>
                <a:cubicBezTo>
                  <a:pt x="4017749" y="1839348"/>
                  <a:pt x="4022772" y="1864152"/>
                  <a:pt x="4032818" y="1884740"/>
                </a:cubicBezTo>
                <a:cubicBezTo>
                  <a:pt x="4042864" y="1905328"/>
                  <a:pt x="4057437" y="1921079"/>
                  <a:pt x="4076536" y="1931993"/>
                </a:cubicBezTo>
                <a:cubicBezTo>
                  <a:pt x="4095635" y="1942907"/>
                  <a:pt x="4118580" y="1948364"/>
                  <a:pt x="4145369" y="1948364"/>
                </a:cubicBezTo>
                <a:cubicBezTo>
                  <a:pt x="4172654" y="1948364"/>
                  <a:pt x="4195785" y="1942907"/>
                  <a:pt x="4214760" y="1931993"/>
                </a:cubicBezTo>
                <a:cubicBezTo>
                  <a:pt x="4233736" y="1921079"/>
                  <a:pt x="4248246" y="1905328"/>
                  <a:pt x="4258292" y="1884740"/>
                </a:cubicBezTo>
                <a:cubicBezTo>
                  <a:pt x="4268338" y="1864152"/>
                  <a:pt x="4273361" y="1839224"/>
                  <a:pt x="4273361" y="1809954"/>
                </a:cubicBezTo>
                <a:lnTo>
                  <a:pt x="4273361" y="1776840"/>
                </a:lnTo>
                <a:lnTo>
                  <a:pt x="4190762" y="1776840"/>
                </a:lnTo>
                <a:lnTo>
                  <a:pt x="4190762" y="1809954"/>
                </a:lnTo>
                <a:cubicBezTo>
                  <a:pt x="4190762" y="1828061"/>
                  <a:pt x="4186855" y="1842076"/>
                  <a:pt x="4179041" y="1851998"/>
                </a:cubicBezTo>
                <a:cubicBezTo>
                  <a:pt x="4171228" y="1861920"/>
                  <a:pt x="4160004" y="1866881"/>
                  <a:pt x="4145369" y="1866881"/>
                </a:cubicBezTo>
                <a:cubicBezTo>
                  <a:pt x="4131230" y="1866881"/>
                  <a:pt x="4120192" y="1861920"/>
                  <a:pt x="4112255" y="1851998"/>
                </a:cubicBezTo>
                <a:cubicBezTo>
                  <a:pt x="4104317" y="1842076"/>
                  <a:pt x="4100348" y="1828186"/>
                  <a:pt x="4100348" y="1810326"/>
                </a:cubicBezTo>
                <a:lnTo>
                  <a:pt x="4100348" y="1534250"/>
                </a:lnTo>
                <a:cubicBezTo>
                  <a:pt x="4100348" y="1516143"/>
                  <a:pt x="4104317" y="1502128"/>
                  <a:pt x="4112255" y="1492206"/>
                </a:cubicBezTo>
                <a:cubicBezTo>
                  <a:pt x="4120192" y="1482284"/>
                  <a:pt x="4131230" y="1477323"/>
                  <a:pt x="4145369" y="1477323"/>
                </a:cubicBezTo>
                <a:cubicBezTo>
                  <a:pt x="4155291" y="1477323"/>
                  <a:pt x="4163600" y="1479618"/>
                  <a:pt x="4170298" y="1484207"/>
                </a:cubicBezTo>
                <a:cubicBezTo>
                  <a:pt x="4176995" y="1488796"/>
                  <a:pt x="4182080" y="1495307"/>
                  <a:pt x="4185553" y="1503740"/>
                </a:cubicBezTo>
                <a:cubicBezTo>
                  <a:pt x="4189025" y="1512174"/>
                  <a:pt x="4190762" y="1522344"/>
                  <a:pt x="4190762" y="1534250"/>
                </a:cubicBezTo>
                <a:lnTo>
                  <a:pt x="4190762" y="1567736"/>
                </a:lnTo>
                <a:lnTo>
                  <a:pt x="4273361" y="1567736"/>
                </a:lnTo>
                <a:lnTo>
                  <a:pt x="4273361" y="1534250"/>
                </a:lnTo>
                <a:cubicBezTo>
                  <a:pt x="4273361" y="1504981"/>
                  <a:pt x="4268338" y="1480052"/>
                  <a:pt x="4258292" y="1459464"/>
                </a:cubicBezTo>
                <a:cubicBezTo>
                  <a:pt x="4248246" y="1438876"/>
                  <a:pt x="4233736" y="1423187"/>
                  <a:pt x="4214760" y="1412397"/>
                </a:cubicBezTo>
                <a:cubicBezTo>
                  <a:pt x="4195785" y="1401607"/>
                  <a:pt x="4172654" y="1396212"/>
                  <a:pt x="4145369" y="1396212"/>
                </a:cubicBezTo>
                <a:close/>
                <a:moveTo>
                  <a:pt x="1344052" y="1396212"/>
                </a:moveTo>
                <a:cubicBezTo>
                  <a:pt x="1315527" y="1396212"/>
                  <a:pt x="1291094" y="1401297"/>
                  <a:pt x="1270754" y="1411467"/>
                </a:cubicBezTo>
                <a:cubicBezTo>
                  <a:pt x="1250414" y="1421637"/>
                  <a:pt x="1234849" y="1436520"/>
                  <a:pt x="1224059" y="1456115"/>
                </a:cubicBezTo>
                <a:cubicBezTo>
                  <a:pt x="1213269" y="1475711"/>
                  <a:pt x="1207874" y="1499523"/>
                  <a:pt x="1207874" y="1527553"/>
                </a:cubicBezTo>
                <a:lnTo>
                  <a:pt x="1207874" y="1816651"/>
                </a:lnTo>
                <a:cubicBezTo>
                  <a:pt x="1207874" y="1844433"/>
                  <a:pt x="1213269" y="1868121"/>
                  <a:pt x="1224059" y="1887717"/>
                </a:cubicBezTo>
                <a:cubicBezTo>
                  <a:pt x="1234849" y="1907313"/>
                  <a:pt x="1250414" y="1922320"/>
                  <a:pt x="1270754" y="1932737"/>
                </a:cubicBezTo>
                <a:cubicBezTo>
                  <a:pt x="1291094" y="1943156"/>
                  <a:pt x="1315527" y="1948364"/>
                  <a:pt x="1344052" y="1948364"/>
                </a:cubicBezTo>
                <a:cubicBezTo>
                  <a:pt x="1372825" y="1948364"/>
                  <a:pt x="1397382" y="1943156"/>
                  <a:pt x="1417722" y="1932737"/>
                </a:cubicBezTo>
                <a:cubicBezTo>
                  <a:pt x="1438062" y="1922320"/>
                  <a:pt x="1453627" y="1907313"/>
                  <a:pt x="1464417" y="1887717"/>
                </a:cubicBezTo>
                <a:cubicBezTo>
                  <a:pt x="1475207" y="1868121"/>
                  <a:pt x="1480602" y="1844433"/>
                  <a:pt x="1480602" y="1816651"/>
                </a:cubicBezTo>
                <a:lnTo>
                  <a:pt x="1480602" y="1527553"/>
                </a:lnTo>
                <a:cubicBezTo>
                  <a:pt x="1480602" y="1499523"/>
                  <a:pt x="1475207" y="1475711"/>
                  <a:pt x="1464417" y="1456115"/>
                </a:cubicBezTo>
                <a:cubicBezTo>
                  <a:pt x="1453627" y="1436520"/>
                  <a:pt x="1438062" y="1421637"/>
                  <a:pt x="1417722" y="1411467"/>
                </a:cubicBezTo>
                <a:cubicBezTo>
                  <a:pt x="1397382" y="1401297"/>
                  <a:pt x="1372825" y="1396212"/>
                  <a:pt x="1344052" y="1396212"/>
                </a:cubicBezTo>
                <a:close/>
                <a:moveTo>
                  <a:pt x="0" y="0"/>
                </a:moveTo>
                <a:lnTo>
                  <a:pt x="6096000" y="0"/>
                </a:lnTo>
                <a:lnTo>
                  <a:pt x="6096000" y="7305675"/>
                </a:lnTo>
                <a:lnTo>
                  <a:pt x="0" y="730567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pic>
        <p:nvPicPr>
          <p:cNvPr id="9" name="Picture 2" descr="Picture background">
            <a:extLst>
              <a:ext uri="{FF2B5EF4-FFF2-40B4-BE49-F238E27FC236}">
                <a16:creationId xmlns:a16="http://schemas.microsoft.com/office/drawing/2014/main" id="{AE5186E2-B69A-4173-BE88-F7452315A8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369" y="-5026024"/>
            <a:ext cx="3805100" cy="380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17332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BF6DDC17-6C06-4BB9-9178-E1AE027C8F3D}"/>
              </a:ext>
            </a:extLst>
          </p:cNvPr>
          <p:cNvGrpSpPr/>
          <p:nvPr/>
        </p:nvGrpSpPr>
        <p:grpSpPr>
          <a:xfrm>
            <a:off x="-3230989" y="-72935"/>
            <a:ext cx="15527493" cy="7130143"/>
            <a:chOff x="-10868406" y="-20885"/>
            <a:chExt cx="15527493" cy="7130143"/>
          </a:xfrm>
        </p:grpSpPr>
        <p:pic>
          <p:nvPicPr>
            <p:cNvPr id="2050" name="Picture 2" descr="Picture background">
              <a:extLst>
                <a:ext uri="{FF2B5EF4-FFF2-40B4-BE49-F238E27FC236}">
                  <a16:creationId xmlns:a16="http://schemas.microsoft.com/office/drawing/2014/main" id="{C542A72B-B913-49DA-A851-E2E72B2320F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0868406" y="-20885"/>
              <a:ext cx="12477750" cy="71301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2" name="Picture 4" descr="Picture background">
              <a:extLst>
                <a:ext uri="{FF2B5EF4-FFF2-40B4-BE49-F238E27FC236}">
                  <a16:creationId xmlns:a16="http://schemas.microsoft.com/office/drawing/2014/main" id="{0F2F16F3-EB10-4232-B38A-30F7FFE2113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948"/>
            <a:stretch/>
          </p:blipFill>
          <p:spPr bwMode="auto">
            <a:xfrm rot="10800000">
              <a:off x="285368" y="-20885"/>
              <a:ext cx="4373719" cy="71301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70752518-2D96-43B8-A0AE-B6B949B0C5A9}"/>
              </a:ext>
            </a:extLst>
          </p:cNvPr>
          <p:cNvCxnSpPr/>
          <p:nvPr/>
        </p:nvCxnSpPr>
        <p:spPr>
          <a:xfrm>
            <a:off x="4929051" y="-130629"/>
            <a:ext cx="0" cy="7245532"/>
          </a:xfrm>
          <a:prstGeom prst="line">
            <a:avLst/>
          </a:prstGeom>
          <a:ln w="698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0CD5ECAB-CA7B-4A26-9825-55B89380EF94}"/>
              </a:ext>
            </a:extLst>
          </p:cNvPr>
          <p:cNvGrpSpPr/>
          <p:nvPr/>
        </p:nvGrpSpPr>
        <p:grpSpPr>
          <a:xfrm>
            <a:off x="5833648" y="815718"/>
            <a:ext cx="4894217" cy="1200329"/>
            <a:chOff x="5833648" y="815718"/>
            <a:chExt cx="4894217" cy="1200329"/>
          </a:xfrm>
        </p:grpSpPr>
        <p:sp>
          <p:nvSpPr>
            <p:cNvPr id="3" name="Прямоугольник: скругленные углы 2">
              <a:extLst>
                <a:ext uri="{FF2B5EF4-FFF2-40B4-BE49-F238E27FC236}">
                  <a16:creationId xmlns:a16="http://schemas.microsoft.com/office/drawing/2014/main" id="{40923BF6-79D7-490E-84E6-EC49F4512517}"/>
                </a:ext>
              </a:extLst>
            </p:cNvPr>
            <p:cNvSpPr/>
            <p:nvPr/>
          </p:nvSpPr>
          <p:spPr>
            <a:xfrm>
              <a:off x="5833648" y="1004341"/>
              <a:ext cx="4894217" cy="93735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4E9721F-4845-4361-B094-CC5037DA0071}"/>
                </a:ext>
              </a:extLst>
            </p:cNvPr>
            <p:cNvSpPr txBox="1"/>
            <p:nvPr/>
          </p:nvSpPr>
          <p:spPr>
            <a:xfrm>
              <a:off x="6199407" y="815718"/>
              <a:ext cx="428461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7200" dirty="0">
                  <a:solidFill>
                    <a:srgbClr val="0070C0"/>
                  </a:solidFill>
                  <a:latin typeface="Bahnschrift SemiBold Condensed" panose="020B0502040204020203" pitchFamily="34" charset="0"/>
                </a:rPr>
                <a:t>ЧТО?</a:t>
              </a:r>
            </a:p>
          </p:txBody>
        </p:sp>
      </p:grpSp>
      <p:sp>
        <p:nvSpPr>
          <p:cNvPr id="7" name="Овал 6">
            <a:extLst>
              <a:ext uri="{FF2B5EF4-FFF2-40B4-BE49-F238E27FC236}">
                <a16:creationId xmlns:a16="http://schemas.microsoft.com/office/drawing/2014/main" id="{1A447EBA-387D-4702-A91F-3CF85678ABD1}"/>
              </a:ext>
            </a:extLst>
          </p:cNvPr>
          <p:cNvSpPr/>
          <p:nvPr/>
        </p:nvSpPr>
        <p:spPr>
          <a:xfrm>
            <a:off x="4659087" y="1200520"/>
            <a:ext cx="539928" cy="5370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CBF4E3F6-E4DA-46F9-B179-44A4624E5E97}"/>
              </a:ext>
            </a:extLst>
          </p:cNvPr>
          <p:cNvSpPr/>
          <p:nvPr/>
        </p:nvSpPr>
        <p:spPr>
          <a:xfrm>
            <a:off x="4659087" y="3160460"/>
            <a:ext cx="539928" cy="5370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6FC4052C-8DE9-4414-A96C-ACD6CB9CAA4F}"/>
              </a:ext>
            </a:extLst>
          </p:cNvPr>
          <p:cNvSpPr/>
          <p:nvPr/>
        </p:nvSpPr>
        <p:spPr>
          <a:xfrm>
            <a:off x="4658542" y="5173574"/>
            <a:ext cx="539928" cy="5370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AA63B658-8367-4CB4-9E6B-63DEDD367839}"/>
              </a:ext>
            </a:extLst>
          </p:cNvPr>
          <p:cNvGrpSpPr/>
          <p:nvPr/>
        </p:nvGrpSpPr>
        <p:grpSpPr>
          <a:xfrm>
            <a:off x="5833647" y="2828833"/>
            <a:ext cx="4894217" cy="1200329"/>
            <a:chOff x="5833648" y="815718"/>
            <a:chExt cx="4894217" cy="1200329"/>
          </a:xfrm>
        </p:grpSpPr>
        <p:sp>
          <p:nvSpPr>
            <p:cNvPr id="24" name="Прямоугольник: скругленные углы 23">
              <a:extLst>
                <a:ext uri="{FF2B5EF4-FFF2-40B4-BE49-F238E27FC236}">
                  <a16:creationId xmlns:a16="http://schemas.microsoft.com/office/drawing/2014/main" id="{EDA63E55-41D0-43E2-9DA0-43695C26671F}"/>
                </a:ext>
              </a:extLst>
            </p:cNvPr>
            <p:cNvSpPr/>
            <p:nvPr/>
          </p:nvSpPr>
          <p:spPr>
            <a:xfrm>
              <a:off x="5833648" y="1004341"/>
              <a:ext cx="4894217" cy="93735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7FB6B55-6F77-4726-BEF6-4157A5813EDA}"/>
                </a:ext>
              </a:extLst>
            </p:cNvPr>
            <p:cNvSpPr txBox="1"/>
            <p:nvPr/>
          </p:nvSpPr>
          <p:spPr>
            <a:xfrm>
              <a:off x="6199407" y="815718"/>
              <a:ext cx="428461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7200" dirty="0">
                  <a:solidFill>
                    <a:srgbClr val="0070C0"/>
                  </a:solidFill>
                  <a:latin typeface="Bahnschrift SemiBold Condensed" panose="020B0502040204020203" pitchFamily="34" charset="0"/>
                </a:rPr>
                <a:t>КАК?</a:t>
              </a:r>
            </a:p>
          </p:txBody>
        </p:sp>
      </p:grpSp>
      <p:grpSp>
        <p:nvGrpSpPr>
          <p:cNvPr id="26" name="Группа 25">
            <a:extLst>
              <a:ext uri="{FF2B5EF4-FFF2-40B4-BE49-F238E27FC236}">
                <a16:creationId xmlns:a16="http://schemas.microsoft.com/office/drawing/2014/main" id="{76C259A1-FD86-4323-9E5A-85ADC2C6D393}"/>
              </a:ext>
            </a:extLst>
          </p:cNvPr>
          <p:cNvGrpSpPr/>
          <p:nvPr/>
        </p:nvGrpSpPr>
        <p:grpSpPr>
          <a:xfrm>
            <a:off x="5833646" y="4841948"/>
            <a:ext cx="4894217" cy="1200329"/>
            <a:chOff x="5833648" y="815718"/>
            <a:chExt cx="4894217" cy="1200329"/>
          </a:xfrm>
        </p:grpSpPr>
        <p:sp>
          <p:nvSpPr>
            <p:cNvPr id="27" name="Прямоугольник: скругленные углы 26">
              <a:extLst>
                <a:ext uri="{FF2B5EF4-FFF2-40B4-BE49-F238E27FC236}">
                  <a16:creationId xmlns:a16="http://schemas.microsoft.com/office/drawing/2014/main" id="{59035124-3EF4-41FB-BA2E-5343F593EA76}"/>
                </a:ext>
              </a:extLst>
            </p:cNvPr>
            <p:cNvSpPr/>
            <p:nvPr/>
          </p:nvSpPr>
          <p:spPr>
            <a:xfrm>
              <a:off x="5833648" y="1004341"/>
              <a:ext cx="4894217" cy="93735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165D1E99-A7B8-47A7-8E7D-27FE3C3B46C0}"/>
                </a:ext>
              </a:extLst>
            </p:cNvPr>
            <p:cNvSpPr txBox="1"/>
            <p:nvPr/>
          </p:nvSpPr>
          <p:spPr>
            <a:xfrm>
              <a:off x="6199407" y="815718"/>
              <a:ext cx="428461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7200" dirty="0">
                  <a:solidFill>
                    <a:srgbClr val="0070C0"/>
                  </a:solidFill>
                  <a:latin typeface="Bahnschrift SemiBold Condensed" panose="020B0502040204020203" pitchFamily="34" charset="0"/>
                </a:rPr>
                <a:t>ЗАЧЕМ?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952912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C542A72B-B913-49DA-A851-E2E72B2320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0989" y="-72935"/>
            <a:ext cx="12477750" cy="7130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Picture background">
            <a:extLst>
              <a:ext uri="{FF2B5EF4-FFF2-40B4-BE49-F238E27FC236}">
                <a16:creationId xmlns:a16="http://schemas.microsoft.com/office/drawing/2014/main" id="{0F2F16F3-EB10-4232-B38A-30F7FFE2113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48"/>
          <a:stretch/>
        </p:blipFill>
        <p:spPr bwMode="auto">
          <a:xfrm rot="10800000">
            <a:off x="7922785" y="-72935"/>
            <a:ext cx="4373719" cy="7130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70752518-2D96-43B8-A0AE-B6B949B0C5A9}"/>
              </a:ext>
            </a:extLst>
          </p:cNvPr>
          <p:cNvCxnSpPr/>
          <p:nvPr/>
        </p:nvCxnSpPr>
        <p:spPr>
          <a:xfrm>
            <a:off x="4929051" y="-130629"/>
            <a:ext cx="0" cy="7245532"/>
          </a:xfrm>
          <a:prstGeom prst="line">
            <a:avLst/>
          </a:prstGeom>
          <a:ln w="698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0CD5ECAB-CA7B-4A26-9825-55B89380EF94}"/>
              </a:ext>
            </a:extLst>
          </p:cNvPr>
          <p:cNvGrpSpPr/>
          <p:nvPr/>
        </p:nvGrpSpPr>
        <p:grpSpPr>
          <a:xfrm>
            <a:off x="5842357" y="-3625653"/>
            <a:ext cx="4894217" cy="1200329"/>
            <a:chOff x="5833648" y="815718"/>
            <a:chExt cx="4894217" cy="1200329"/>
          </a:xfrm>
        </p:grpSpPr>
        <p:sp>
          <p:nvSpPr>
            <p:cNvPr id="3" name="Прямоугольник: скругленные углы 2">
              <a:extLst>
                <a:ext uri="{FF2B5EF4-FFF2-40B4-BE49-F238E27FC236}">
                  <a16:creationId xmlns:a16="http://schemas.microsoft.com/office/drawing/2014/main" id="{40923BF6-79D7-490E-84E6-EC49F4512517}"/>
                </a:ext>
              </a:extLst>
            </p:cNvPr>
            <p:cNvSpPr/>
            <p:nvPr/>
          </p:nvSpPr>
          <p:spPr>
            <a:xfrm>
              <a:off x="5833648" y="1004341"/>
              <a:ext cx="4894217" cy="93735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4E9721F-4845-4361-B094-CC5037DA0071}"/>
                </a:ext>
              </a:extLst>
            </p:cNvPr>
            <p:cNvSpPr txBox="1"/>
            <p:nvPr/>
          </p:nvSpPr>
          <p:spPr>
            <a:xfrm>
              <a:off x="6199407" y="815718"/>
              <a:ext cx="428461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7200" dirty="0">
                  <a:solidFill>
                    <a:srgbClr val="0070C0"/>
                  </a:solidFill>
                  <a:latin typeface="Bahnschrift SemiBold Condensed" panose="020B0502040204020203" pitchFamily="34" charset="0"/>
                </a:rPr>
                <a:t>ЧТО?</a:t>
              </a:r>
            </a:p>
          </p:txBody>
        </p:sp>
      </p:grpSp>
      <p:sp>
        <p:nvSpPr>
          <p:cNvPr id="7" name="Овал 6">
            <a:extLst>
              <a:ext uri="{FF2B5EF4-FFF2-40B4-BE49-F238E27FC236}">
                <a16:creationId xmlns:a16="http://schemas.microsoft.com/office/drawing/2014/main" id="{1A447EBA-387D-4702-A91F-3CF85678ABD1}"/>
              </a:ext>
            </a:extLst>
          </p:cNvPr>
          <p:cNvSpPr/>
          <p:nvPr/>
        </p:nvSpPr>
        <p:spPr>
          <a:xfrm>
            <a:off x="4667796" y="-3240851"/>
            <a:ext cx="539928" cy="5370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CBF4E3F6-E4DA-46F9-B179-44A4624E5E97}"/>
              </a:ext>
            </a:extLst>
          </p:cNvPr>
          <p:cNvSpPr/>
          <p:nvPr/>
        </p:nvSpPr>
        <p:spPr>
          <a:xfrm>
            <a:off x="4667796" y="-1280911"/>
            <a:ext cx="539928" cy="5370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6FC4052C-8DE9-4414-A96C-ACD6CB9CAA4F}"/>
              </a:ext>
            </a:extLst>
          </p:cNvPr>
          <p:cNvSpPr/>
          <p:nvPr/>
        </p:nvSpPr>
        <p:spPr>
          <a:xfrm>
            <a:off x="4667251" y="732203"/>
            <a:ext cx="539928" cy="5370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AA63B658-8367-4CB4-9E6B-63DEDD367839}"/>
              </a:ext>
            </a:extLst>
          </p:cNvPr>
          <p:cNvGrpSpPr/>
          <p:nvPr/>
        </p:nvGrpSpPr>
        <p:grpSpPr>
          <a:xfrm>
            <a:off x="5842356" y="-1612538"/>
            <a:ext cx="4894217" cy="1200329"/>
            <a:chOff x="5833648" y="815718"/>
            <a:chExt cx="4894217" cy="1200329"/>
          </a:xfrm>
        </p:grpSpPr>
        <p:sp>
          <p:nvSpPr>
            <p:cNvPr id="24" name="Прямоугольник: скругленные углы 23">
              <a:extLst>
                <a:ext uri="{FF2B5EF4-FFF2-40B4-BE49-F238E27FC236}">
                  <a16:creationId xmlns:a16="http://schemas.microsoft.com/office/drawing/2014/main" id="{EDA63E55-41D0-43E2-9DA0-43695C26671F}"/>
                </a:ext>
              </a:extLst>
            </p:cNvPr>
            <p:cNvSpPr/>
            <p:nvPr/>
          </p:nvSpPr>
          <p:spPr>
            <a:xfrm>
              <a:off x="5833648" y="1004341"/>
              <a:ext cx="4894217" cy="93735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7FB6B55-6F77-4726-BEF6-4157A5813EDA}"/>
                </a:ext>
              </a:extLst>
            </p:cNvPr>
            <p:cNvSpPr txBox="1"/>
            <p:nvPr/>
          </p:nvSpPr>
          <p:spPr>
            <a:xfrm>
              <a:off x="6199407" y="815718"/>
              <a:ext cx="428461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7200" dirty="0">
                  <a:solidFill>
                    <a:srgbClr val="0070C0"/>
                  </a:solidFill>
                  <a:latin typeface="Bahnschrift SemiBold Condensed" panose="020B0502040204020203" pitchFamily="34" charset="0"/>
                </a:rPr>
                <a:t>КАК?</a:t>
              </a:r>
            </a:p>
          </p:txBody>
        </p:sp>
      </p:grpSp>
      <p:sp>
        <p:nvSpPr>
          <p:cNvPr id="27" name="Прямоугольник: скругленные углы 26">
            <a:extLst>
              <a:ext uri="{FF2B5EF4-FFF2-40B4-BE49-F238E27FC236}">
                <a16:creationId xmlns:a16="http://schemas.microsoft.com/office/drawing/2014/main" id="{59035124-3EF4-41FB-BA2E-5343F593EA76}"/>
              </a:ext>
            </a:extLst>
          </p:cNvPr>
          <p:cNvSpPr/>
          <p:nvPr/>
        </p:nvSpPr>
        <p:spPr>
          <a:xfrm>
            <a:off x="5841259" y="674507"/>
            <a:ext cx="5819517" cy="4942521"/>
          </a:xfrm>
          <a:prstGeom prst="roundRect">
            <a:avLst>
              <a:gd name="adj" fmla="val 1779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65D1E99-A7B8-47A7-8E7D-27FE3C3B46C0}"/>
              </a:ext>
            </a:extLst>
          </p:cNvPr>
          <p:cNvSpPr txBox="1"/>
          <p:nvPr/>
        </p:nvSpPr>
        <p:spPr>
          <a:xfrm>
            <a:off x="6073778" y="1068275"/>
            <a:ext cx="533183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solidFill>
                  <a:srgbClr val="0070C0"/>
                </a:solidFill>
                <a:latin typeface="Bahnschrift SemiBold Condensed" panose="020B0502040204020203" pitchFamily="34" charset="0"/>
              </a:rPr>
              <a:t>Научиться способам поиска информации в сети Интернет для получения навыков уверенного пользования Интернет-ресурсами</a:t>
            </a:r>
          </a:p>
        </p:txBody>
      </p:sp>
    </p:spTree>
    <p:extLst>
      <p:ext uri="{BB962C8B-B14F-4D97-AF65-F5344CB8AC3E}">
        <p14:creationId xmlns:p14="http://schemas.microsoft.com/office/powerpoint/2010/main" val="1842923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D173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Picture background">
            <a:extLst>
              <a:ext uri="{FF2B5EF4-FFF2-40B4-BE49-F238E27FC236}">
                <a16:creationId xmlns:a16="http://schemas.microsoft.com/office/drawing/2014/main" id="{204B01A0-C15E-4D53-8590-7B950011BB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1179" y="-702351"/>
            <a:ext cx="14408529" cy="8159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8" name="Группа 37">
            <a:extLst>
              <a:ext uri="{FF2B5EF4-FFF2-40B4-BE49-F238E27FC236}">
                <a16:creationId xmlns:a16="http://schemas.microsoft.com/office/drawing/2014/main" id="{447F1F5A-6BDA-416A-8AA8-BE9489FE428A}"/>
              </a:ext>
            </a:extLst>
          </p:cNvPr>
          <p:cNvGrpSpPr/>
          <p:nvPr/>
        </p:nvGrpSpPr>
        <p:grpSpPr>
          <a:xfrm rot="2235806">
            <a:off x="-1715586" y="646609"/>
            <a:ext cx="9135290" cy="5965372"/>
            <a:chOff x="4353" y="-597350"/>
            <a:chExt cx="10270947" cy="6389733"/>
          </a:xfrm>
          <a:blipFill>
            <a:blip r:embed="rId3"/>
            <a:stretch>
              <a:fillRect/>
            </a:stretch>
          </a:blipFill>
        </p:grpSpPr>
        <p:sp>
          <p:nvSpPr>
            <p:cNvPr id="5" name="Шестиугольник 4">
              <a:extLst>
                <a:ext uri="{FF2B5EF4-FFF2-40B4-BE49-F238E27FC236}">
                  <a16:creationId xmlns:a16="http://schemas.microsoft.com/office/drawing/2014/main" id="{B7E50D20-AAD1-43B2-A342-3BCBF1807B72}"/>
                </a:ext>
              </a:extLst>
            </p:cNvPr>
            <p:cNvSpPr/>
            <p:nvPr/>
          </p:nvSpPr>
          <p:spPr>
            <a:xfrm>
              <a:off x="1236617" y="175760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" name="Шестиугольник 6">
              <a:extLst>
                <a:ext uri="{FF2B5EF4-FFF2-40B4-BE49-F238E27FC236}">
                  <a16:creationId xmlns:a16="http://schemas.microsoft.com/office/drawing/2014/main" id="{8DABCB3C-6C32-46F4-AEEC-02FA7F0C9DD4}"/>
                </a:ext>
              </a:extLst>
            </p:cNvPr>
            <p:cNvSpPr/>
            <p:nvPr/>
          </p:nvSpPr>
          <p:spPr>
            <a:xfrm>
              <a:off x="2468880" y="906010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8" name="Шестиугольник 7">
              <a:extLst>
                <a:ext uri="{FF2B5EF4-FFF2-40B4-BE49-F238E27FC236}">
                  <a16:creationId xmlns:a16="http://schemas.microsoft.com/office/drawing/2014/main" id="{ED825D5B-8AD2-4EC2-B108-638F732FCE55}"/>
                </a:ext>
              </a:extLst>
            </p:cNvPr>
            <p:cNvSpPr/>
            <p:nvPr/>
          </p:nvSpPr>
          <p:spPr>
            <a:xfrm>
              <a:off x="1236616" y="1631317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9" name="Шестиугольник 8">
              <a:extLst>
                <a:ext uri="{FF2B5EF4-FFF2-40B4-BE49-F238E27FC236}">
                  <a16:creationId xmlns:a16="http://schemas.microsoft.com/office/drawing/2014/main" id="{B33001DA-2F38-47F7-BDE1-F69A6AFCFACD}"/>
                </a:ext>
              </a:extLst>
            </p:cNvPr>
            <p:cNvSpPr/>
            <p:nvPr/>
          </p:nvSpPr>
          <p:spPr>
            <a:xfrm>
              <a:off x="2468880" y="2361567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" name="Шестиугольник 9">
              <a:extLst>
                <a:ext uri="{FF2B5EF4-FFF2-40B4-BE49-F238E27FC236}">
                  <a16:creationId xmlns:a16="http://schemas.microsoft.com/office/drawing/2014/main" id="{20155225-C647-46B8-BC0C-59576609D0CB}"/>
                </a:ext>
              </a:extLst>
            </p:cNvPr>
            <p:cNvSpPr/>
            <p:nvPr/>
          </p:nvSpPr>
          <p:spPr>
            <a:xfrm>
              <a:off x="3701143" y="1635650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" name="Шестиугольник 10">
              <a:extLst>
                <a:ext uri="{FF2B5EF4-FFF2-40B4-BE49-F238E27FC236}">
                  <a16:creationId xmlns:a16="http://schemas.microsoft.com/office/drawing/2014/main" id="{51FDAB7A-CC14-4109-9ED0-915104666299}"/>
                </a:ext>
              </a:extLst>
            </p:cNvPr>
            <p:cNvSpPr/>
            <p:nvPr/>
          </p:nvSpPr>
          <p:spPr>
            <a:xfrm>
              <a:off x="3703320" y="175760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2" name="Шестиугольник 11">
              <a:extLst>
                <a:ext uri="{FF2B5EF4-FFF2-40B4-BE49-F238E27FC236}">
                  <a16:creationId xmlns:a16="http://schemas.microsoft.com/office/drawing/2014/main" id="{48159B7A-EF13-48DF-84D7-0174E4F780D0}"/>
                </a:ext>
              </a:extLst>
            </p:cNvPr>
            <p:cNvSpPr/>
            <p:nvPr/>
          </p:nvSpPr>
          <p:spPr>
            <a:xfrm>
              <a:off x="3712029" y="3091207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3" name="Шестиугольник 12">
              <a:extLst>
                <a:ext uri="{FF2B5EF4-FFF2-40B4-BE49-F238E27FC236}">
                  <a16:creationId xmlns:a16="http://schemas.microsoft.com/office/drawing/2014/main" id="{2A6F19F6-78B4-4EC5-A628-A76792C3A784}"/>
                </a:ext>
              </a:extLst>
            </p:cNvPr>
            <p:cNvSpPr/>
            <p:nvPr/>
          </p:nvSpPr>
          <p:spPr>
            <a:xfrm>
              <a:off x="2468880" y="3804039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4" name="Шестиугольник 13">
              <a:extLst>
                <a:ext uri="{FF2B5EF4-FFF2-40B4-BE49-F238E27FC236}">
                  <a16:creationId xmlns:a16="http://schemas.microsoft.com/office/drawing/2014/main" id="{E14C4966-29B9-41D3-8EAA-1CEF00853A81}"/>
                </a:ext>
              </a:extLst>
            </p:cNvPr>
            <p:cNvSpPr/>
            <p:nvPr/>
          </p:nvSpPr>
          <p:spPr>
            <a:xfrm>
              <a:off x="1225731" y="4466820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Шестиугольник 15">
              <a:extLst>
                <a:ext uri="{FF2B5EF4-FFF2-40B4-BE49-F238E27FC236}">
                  <a16:creationId xmlns:a16="http://schemas.microsoft.com/office/drawing/2014/main" id="{82C26084-CE48-49BA-A659-81E6806C9F35}"/>
                </a:ext>
              </a:extLst>
            </p:cNvPr>
            <p:cNvSpPr/>
            <p:nvPr/>
          </p:nvSpPr>
          <p:spPr>
            <a:xfrm>
              <a:off x="4955178" y="2392619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" name="Шестиугольник 16">
              <a:extLst>
                <a:ext uri="{FF2B5EF4-FFF2-40B4-BE49-F238E27FC236}">
                  <a16:creationId xmlns:a16="http://schemas.microsoft.com/office/drawing/2014/main" id="{DC027FE1-ACAA-48C2-9F37-4E19508D99B5}"/>
                </a:ext>
              </a:extLst>
            </p:cNvPr>
            <p:cNvSpPr/>
            <p:nvPr/>
          </p:nvSpPr>
          <p:spPr>
            <a:xfrm>
              <a:off x="4955178" y="906009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8" name="Шестиугольник 17">
              <a:extLst>
                <a:ext uri="{FF2B5EF4-FFF2-40B4-BE49-F238E27FC236}">
                  <a16:creationId xmlns:a16="http://schemas.microsoft.com/office/drawing/2014/main" id="{00FB947F-3BB3-4437-9864-8521F13A9000}"/>
                </a:ext>
              </a:extLst>
            </p:cNvPr>
            <p:cNvSpPr/>
            <p:nvPr/>
          </p:nvSpPr>
          <p:spPr>
            <a:xfrm>
              <a:off x="6225542" y="1660723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9" name="Шестиугольник 18">
              <a:extLst>
                <a:ext uri="{FF2B5EF4-FFF2-40B4-BE49-F238E27FC236}">
                  <a16:creationId xmlns:a16="http://schemas.microsoft.com/office/drawing/2014/main" id="{00D3E05F-178F-486A-B2CF-C407641A0E3E}"/>
                </a:ext>
              </a:extLst>
            </p:cNvPr>
            <p:cNvSpPr/>
            <p:nvPr/>
          </p:nvSpPr>
          <p:spPr>
            <a:xfrm>
              <a:off x="7519307" y="2399117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0" name="Шестиугольник 19">
              <a:extLst>
                <a:ext uri="{FF2B5EF4-FFF2-40B4-BE49-F238E27FC236}">
                  <a16:creationId xmlns:a16="http://schemas.microsoft.com/office/drawing/2014/main" id="{D6CF4470-B2BC-4B9D-8E43-BA72F4B14445}"/>
                </a:ext>
              </a:extLst>
            </p:cNvPr>
            <p:cNvSpPr/>
            <p:nvPr/>
          </p:nvSpPr>
          <p:spPr>
            <a:xfrm>
              <a:off x="7519306" y="992523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1" name="Шестиугольник 20">
              <a:extLst>
                <a:ext uri="{FF2B5EF4-FFF2-40B4-BE49-F238E27FC236}">
                  <a16:creationId xmlns:a16="http://schemas.microsoft.com/office/drawing/2014/main" id="{28E70AA9-F445-40FE-8A19-E501C4E49980}"/>
                </a:ext>
              </a:extLst>
            </p:cNvPr>
            <p:cNvSpPr/>
            <p:nvPr/>
          </p:nvSpPr>
          <p:spPr>
            <a:xfrm>
              <a:off x="8760009" y="1690434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2" name="Шестиугольник 21">
              <a:extLst>
                <a:ext uri="{FF2B5EF4-FFF2-40B4-BE49-F238E27FC236}">
                  <a16:creationId xmlns:a16="http://schemas.microsoft.com/office/drawing/2014/main" id="{C7FA0126-E7C2-43F7-AD38-52D998F4B0D2}"/>
                </a:ext>
              </a:extLst>
            </p:cNvPr>
            <p:cNvSpPr/>
            <p:nvPr/>
          </p:nvSpPr>
          <p:spPr>
            <a:xfrm>
              <a:off x="2468880" y="-597350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3" name="Шестиугольник 22">
              <a:extLst>
                <a:ext uri="{FF2B5EF4-FFF2-40B4-BE49-F238E27FC236}">
                  <a16:creationId xmlns:a16="http://schemas.microsoft.com/office/drawing/2014/main" id="{74B9A61D-F5A3-4305-BC2C-1915FAAAC848}"/>
                </a:ext>
              </a:extLst>
            </p:cNvPr>
            <p:cNvSpPr/>
            <p:nvPr/>
          </p:nvSpPr>
          <p:spPr>
            <a:xfrm>
              <a:off x="4353" y="2348481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4" name="Шестиугольник 23">
              <a:extLst>
                <a:ext uri="{FF2B5EF4-FFF2-40B4-BE49-F238E27FC236}">
                  <a16:creationId xmlns:a16="http://schemas.microsoft.com/office/drawing/2014/main" id="{2F09B2C6-E34E-4C9D-9BAC-FDAB18E60540}"/>
                </a:ext>
              </a:extLst>
            </p:cNvPr>
            <p:cNvSpPr/>
            <p:nvPr/>
          </p:nvSpPr>
          <p:spPr>
            <a:xfrm>
              <a:off x="4353" y="892923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5" name="Шестиугольник 24">
              <a:extLst>
                <a:ext uri="{FF2B5EF4-FFF2-40B4-BE49-F238E27FC236}">
                  <a16:creationId xmlns:a16="http://schemas.microsoft.com/office/drawing/2014/main" id="{5AC87034-6A21-4B00-AAB6-E031E8C98E8D}"/>
                </a:ext>
              </a:extLst>
            </p:cNvPr>
            <p:cNvSpPr/>
            <p:nvPr/>
          </p:nvSpPr>
          <p:spPr>
            <a:xfrm>
              <a:off x="6225541" y="3123018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41" name="Группа 40">
            <a:extLst>
              <a:ext uri="{FF2B5EF4-FFF2-40B4-BE49-F238E27FC236}">
                <a16:creationId xmlns:a16="http://schemas.microsoft.com/office/drawing/2014/main" id="{9D3751C0-2559-436F-8594-B14DA6A215FE}"/>
              </a:ext>
            </a:extLst>
          </p:cNvPr>
          <p:cNvGrpSpPr/>
          <p:nvPr/>
        </p:nvGrpSpPr>
        <p:grpSpPr>
          <a:xfrm>
            <a:off x="4750128" y="583515"/>
            <a:ext cx="7036317" cy="2438162"/>
            <a:chOff x="4810211" y="1221388"/>
            <a:chExt cx="7036317" cy="2438162"/>
          </a:xfrm>
        </p:grpSpPr>
        <p:sp>
          <p:nvSpPr>
            <p:cNvPr id="39" name="Прямоугольник: скругленные углы 38">
              <a:extLst>
                <a:ext uri="{FF2B5EF4-FFF2-40B4-BE49-F238E27FC236}">
                  <a16:creationId xmlns:a16="http://schemas.microsoft.com/office/drawing/2014/main" id="{3A7F037B-F163-4D33-BBF4-7AC6FD13674C}"/>
                </a:ext>
              </a:extLst>
            </p:cNvPr>
            <p:cNvSpPr/>
            <p:nvPr/>
          </p:nvSpPr>
          <p:spPr>
            <a:xfrm>
              <a:off x="4810211" y="1221388"/>
              <a:ext cx="7036317" cy="2438162"/>
            </a:xfrm>
            <a:prstGeom prst="roundRect">
              <a:avLst/>
            </a:prstGeom>
            <a:solidFill>
              <a:srgbClr val="CFCFCF">
                <a:alpha val="6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1ACEB658-911D-4528-8194-1CB4050D057D}"/>
                </a:ext>
              </a:extLst>
            </p:cNvPr>
            <p:cNvSpPr txBox="1"/>
            <p:nvPr/>
          </p:nvSpPr>
          <p:spPr>
            <a:xfrm>
              <a:off x="5175800" y="1221388"/>
              <a:ext cx="6305137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800" dirty="0">
                  <a:solidFill>
                    <a:srgbClr val="29415D"/>
                  </a:solidFill>
                  <a:latin typeface="Bahnschrift SemiBold Condensed" panose="020B0502040204020203" pitchFamily="34" charset="0"/>
                </a:rPr>
                <a:t>ВНИМАТЕЛЬНО ПРОЧИТАЙТЕ ТЕКСТ И ВЫПОЛНИТЕ ЗАДАНИЯ ПОСЛЕ НЕГО</a:t>
              </a:r>
            </a:p>
          </p:txBody>
        </p:sp>
      </p:grpSp>
      <p:grpSp>
        <p:nvGrpSpPr>
          <p:cNvPr id="45" name="Группа 44">
            <a:extLst>
              <a:ext uri="{FF2B5EF4-FFF2-40B4-BE49-F238E27FC236}">
                <a16:creationId xmlns:a16="http://schemas.microsoft.com/office/drawing/2014/main" id="{0971A493-9C36-44C2-905A-B06A0D272F95}"/>
              </a:ext>
            </a:extLst>
          </p:cNvPr>
          <p:cNvGrpSpPr/>
          <p:nvPr/>
        </p:nvGrpSpPr>
        <p:grpSpPr>
          <a:xfrm>
            <a:off x="5428561" y="3698728"/>
            <a:ext cx="7389222" cy="2695255"/>
            <a:chOff x="5428561" y="3698728"/>
            <a:chExt cx="7389222" cy="2695255"/>
          </a:xfrm>
        </p:grpSpPr>
        <p:sp>
          <p:nvSpPr>
            <p:cNvPr id="42" name="Овал 41">
              <a:extLst>
                <a:ext uri="{FF2B5EF4-FFF2-40B4-BE49-F238E27FC236}">
                  <a16:creationId xmlns:a16="http://schemas.microsoft.com/office/drawing/2014/main" id="{91EC01F1-472E-4B23-BAF0-49C22649E06D}"/>
                </a:ext>
              </a:extLst>
            </p:cNvPr>
            <p:cNvSpPr/>
            <p:nvPr/>
          </p:nvSpPr>
          <p:spPr>
            <a:xfrm>
              <a:off x="7795115" y="3770517"/>
              <a:ext cx="2656114" cy="2623466"/>
            </a:xfrm>
            <a:prstGeom prst="ellipse">
              <a:avLst/>
            </a:prstGeom>
            <a:solidFill>
              <a:schemeClr val="bg2">
                <a:lumMod val="90000"/>
                <a:alpha val="68000"/>
              </a:schemeClr>
            </a:solidFill>
            <a:ln w="31750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137DA93B-935C-47C6-AB78-4964CEDF0795}"/>
                </a:ext>
              </a:extLst>
            </p:cNvPr>
            <p:cNvSpPr txBox="1"/>
            <p:nvPr/>
          </p:nvSpPr>
          <p:spPr>
            <a:xfrm>
              <a:off x="8146612" y="3698728"/>
              <a:ext cx="1926776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3800" dirty="0">
                  <a:solidFill>
                    <a:srgbClr val="C00000"/>
                  </a:solidFill>
                  <a:latin typeface="Bahnschrift SemiBold Condensed" panose="020B0502040204020203" pitchFamily="34" charset="0"/>
                </a:rPr>
                <a:t>2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DA308C4C-2AA8-4BB4-89E2-8F0DB7DDA7AA}"/>
                </a:ext>
              </a:extLst>
            </p:cNvPr>
            <p:cNvSpPr txBox="1"/>
            <p:nvPr/>
          </p:nvSpPr>
          <p:spPr>
            <a:xfrm>
              <a:off x="5428561" y="5436050"/>
              <a:ext cx="7389222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3600" dirty="0">
                  <a:solidFill>
                    <a:srgbClr val="C00000"/>
                  </a:solidFill>
                  <a:latin typeface="Bahnschrift SemiBold Condensed" panose="020B0502040204020203" pitchFamily="34" charset="0"/>
                </a:rPr>
                <a:t>минуты</a:t>
              </a:r>
              <a:endParaRPr lang="ru-RU" sz="2000" dirty="0">
                <a:solidFill>
                  <a:srgbClr val="C00000"/>
                </a:solidFill>
                <a:latin typeface="Bahnschrift SemiBold Condensed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7261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59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D173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Picture background">
            <a:extLst>
              <a:ext uri="{FF2B5EF4-FFF2-40B4-BE49-F238E27FC236}">
                <a16:creationId xmlns:a16="http://schemas.microsoft.com/office/drawing/2014/main" id="{204B01A0-C15E-4D53-8590-7B950011BB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1179" y="-702351"/>
            <a:ext cx="14408529" cy="8159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8" name="Группа 37">
            <a:extLst>
              <a:ext uri="{FF2B5EF4-FFF2-40B4-BE49-F238E27FC236}">
                <a16:creationId xmlns:a16="http://schemas.microsoft.com/office/drawing/2014/main" id="{447F1F5A-6BDA-416A-8AA8-BE9489FE428A}"/>
              </a:ext>
            </a:extLst>
          </p:cNvPr>
          <p:cNvGrpSpPr/>
          <p:nvPr/>
        </p:nvGrpSpPr>
        <p:grpSpPr>
          <a:xfrm rot="2235806">
            <a:off x="-1715586" y="646609"/>
            <a:ext cx="9135290" cy="5965372"/>
            <a:chOff x="4353" y="-597350"/>
            <a:chExt cx="10270947" cy="6389733"/>
          </a:xfrm>
          <a:blipFill>
            <a:blip r:embed="rId3"/>
            <a:stretch>
              <a:fillRect/>
            </a:stretch>
          </a:blipFill>
        </p:grpSpPr>
        <p:sp>
          <p:nvSpPr>
            <p:cNvPr id="5" name="Шестиугольник 4">
              <a:extLst>
                <a:ext uri="{FF2B5EF4-FFF2-40B4-BE49-F238E27FC236}">
                  <a16:creationId xmlns:a16="http://schemas.microsoft.com/office/drawing/2014/main" id="{B7E50D20-AAD1-43B2-A342-3BCBF1807B72}"/>
                </a:ext>
              </a:extLst>
            </p:cNvPr>
            <p:cNvSpPr/>
            <p:nvPr/>
          </p:nvSpPr>
          <p:spPr>
            <a:xfrm>
              <a:off x="1236617" y="175760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" name="Шестиугольник 6">
              <a:extLst>
                <a:ext uri="{FF2B5EF4-FFF2-40B4-BE49-F238E27FC236}">
                  <a16:creationId xmlns:a16="http://schemas.microsoft.com/office/drawing/2014/main" id="{8DABCB3C-6C32-46F4-AEEC-02FA7F0C9DD4}"/>
                </a:ext>
              </a:extLst>
            </p:cNvPr>
            <p:cNvSpPr/>
            <p:nvPr/>
          </p:nvSpPr>
          <p:spPr>
            <a:xfrm>
              <a:off x="2468880" y="906010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8" name="Шестиугольник 7">
              <a:extLst>
                <a:ext uri="{FF2B5EF4-FFF2-40B4-BE49-F238E27FC236}">
                  <a16:creationId xmlns:a16="http://schemas.microsoft.com/office/drawing/2014/main" id="{ED825D5B-8AD2-4EC2-B108-638F732FCE55}"/>
                </a:ext>
              </a:extLst>
            </p:cNvPr>
            <p:cNvSpPr/>
            <p:nvPr/>
          </p:nvSpPr>
          <p:spPr>
            <a:xfrm>
              <a:off x="1236616" y="1631317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9" name="Шестиугольник 8">
              <a:extLst>
                <a:ext uri="{FF2B5EF4-FFF2-40B4-BE49-F238E27FC236}">
                  <a16:creationId xmlns:a16="http://schemas.microsoft.com/office/drawing/2014/main" id="{B33001DA-2F38-47F7-BDE1-F69A6AFCFACD}"/>
                </a:ext>
              </a:extLst>
            </p:cNvPr>
            <p:cNvSpPr/>
            <p:nvPr/>
          </p:nvSpPr>
          <p:spPr>
            <a:xfrm>
              <a:off x="2468880" y="2361567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" name="Шестиугольник 9">
              <a:extLst>
                <a:ext uri="{FF2B5EF4-FFF2-40B4-BE49-F238E27FC236}">
                  <a16:creationId xmlns:a16="http://schemas.microsoft.com/office/drawing/2014/main" id="{20155225-C647-46B8-BC0C-59576609D0CB}"/>
                </a:ext>
              </a:extLst>
            </p:cNvPr>
            <p:cNvSpPr/>
            <p:nvPr/>
          </p:nvSpPr>
          <p:spPr>
            <a:xfrm>
              <a:off x="3701143" y="1635650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" name="Шестиугольник 10">
              <a:extLst>
                <a:ext uri="{FF2B5EF4-FFF2-40B4-BE49-F238E27FC236}">
                  <a16:creationId xmlns:a16="http://schemas.microsoft.com/office/drawing/2014/main" id="{51FDAB7A-CC14-4109-9ED0-915104666299}"/>
                </a:ext>
              </a:extLst>
            </p:cNvPr>
            <p:cNvSpPr/>
            <p:nvPr/>
          </p:nvSpPr>
          <p:spPr>
            <a:xfrm>
              <a:off x="3703320" y="175760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2" name="Шестиугольник 11">
              <a:extLst>
                <a:ext uri="{FF2B5EF4-FFF2-40B4-BE49-F238E27FC236}">
                  <a16:creationId xmlns:a16="http://schemas.microsoft.com/office/drawing/2014/main" id="{48159B7A-EF13-48DF-84D7-0174E4F780D0}"/>
                </a:ext>
              </a:extLst>
            </p:cNvPr>
            <p:cNvSpPr/>
            <p:nvPr/>
          </p:nvSpPr>
          <p:spPr>
            <a:xfrm>
              <a:off x="3712029" y="3091207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3" name="Шестиугольник 12">
              <a:extLst>
                <a:ext uri="{FF2B5EF4-FFF2-40B4-BE49-F238E27FC236}">
                  <a16:creationId xmlns:a16="http://schemas.microsoft.com/office/drawing/2014/main" id="{2A6F19F6-78B4-4EC5-A628-A76792C3A784}"/>
                </a:ext>
              </a:extLst>
            </p:cNvPr>
            <p:cNvSpPr/>
            <p:nvPr/>
          </p:nvSpPr>
          <p:spPr>
            <a:xfrm>
              <a:off x="2468880" y="3804039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4" name="Шестиугольник 13">
              <a:extLst>
                <a:ext uri="{FF2B5EF4-FFF2-40B4-BE49-F238E27FC236}">
                  <a16:creationId xmlns:a16="http://schemas.microsoft.com/office/drawing/2014/main" id="{E14C4966-29B9-41D3-8EAA-1CEF00853A81}"/>
                </a:ext>
              </a:extLst>
            </p:cNvPr>
            <p:cNvSpPr/>
            <p:nvPr/>
          </p:nvSpPr>
          <p:spPr>
            <a:xfrm>
              <a:off x="1225731" y="4466820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Шестиугольник 15">
              <a:extLst>
                <a:ext uri="{FF2B5EF4-FFF2-40B4-BE49-F238E27FC236}">
                  <a16:creationId xmlns:a16="http://schemas.microsoft.com/office/drawing/2014/main" id="{82C26084-CE48-49BA-A659-81E6806C9F35}"/>
                </a:ext>
              </a:extLst>
            </p:cNvPr>
            <p:cNvSpPr/>
            <p:nvPr/>
          </p:nvSpPr>
          <p:spPr>
            <a:xfrm>
              <a:off x="4955178" y="2392619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" name="Шестиугольник 16">
              <a:extLst>
                <a:ext uri="{FF2B5EF4-FFF2-40B4-BE49-F238E27FC236}">
                  <a16:creationId xmlns:a16="http://schemas.microsoft.com/office/drawing/2014/main" id="{DC027FE1-ACAA-48C2-9F37-4E19508D99B5}"/>
                </a:ext>
              </a:extLst>
            </p:cNvPr>
            <p:cNvSpPr/>
            <p:nvPr/>
          </p:nvSpPr>
          <p:spPr>
            <a:xfrm>
              <a:off x="4955178" y="906009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8" name="Шестиугольник 17">
              <a:extLst>
                <a:ext uri="{FF2B5EF4-FFF2-40B4-BE49-F238E27FC236}">
                  <a16:creationId xmlns:a16="http://schemas.microsoft.com/office/drawing/2014/main" id="{00FB947F-3BB3-4437-9864-8521F13A9000}"/>
                </a:ext>
              </a:extLst>
            </p:cNvPr>
            <p:cNvSpPr/>
            <p:nvPr/>
          </p:nvSpPr>
          <p:spPr>
            <a:xfrm>
              <a:off x="6225542" y="1660723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9" name="Шестиугольник 18">
              <a:extLst>
                <a:ext uri="{FF2B5EF4-FFF2-40B4-BE49-F238E27FC236}">
                  <a16:creationId xmlns:a16="http://schemas.microsoft.com/office/drawing/2014/main" id="{00D3E05F-178F-486A-B2CF-C407641A0E3E}"/>
                </a:ext>
              </a:extLst>
            </p:cNvPr>
            <p:cNvSpPr/>
            <p:nvPr/>
          </p:nvSpPr>
          <p:spPr>
            <a:xfrm>
              <a:off x="7519307" y="2399117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0" name="Шестиугольник 19">
              <a:extLst>
                <a:ext uri="{FF2B5EF4-FFF2-40B4-BE49-F238E27FC236}">
                  <a16:creationId xmlns:a16="http://schemas.microsoft.com/office/drawing/2014/main" id="{D6CF4470-B2BC-4B9D-8E43-BA72F4B14445}"/>
                </a:ext>
              </a:extLst>
            </p:cNvPr>
            <p:cNvSpPr/>
            <p:nvPr/>
          </p:nvSpPr>
          <p:spPr>
            <a:xfrm>
              <a:off x="7519306" y="992523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1" name="Шестиугольник 20">
              <a:extLst>
                <a:ext uri="{FF2B5EF4-FFF2-40B4-BE49-F238E27FC236}">
                  <a16:creationId xmlns:a16="http://schemas.microsoft.com/office/drawing/2014/main" id="{28E70AA9-F445-40FE-8A19-E501C4E49980}"/>
                </a:ext>
              </a:extLst>
            </p:cNvPr>
            <p:cNvSpPr/>
            <p:nvPr/>
          </p:nvSpPr>
          <p:spPr>
            <a:xfrm>
              <a:off x="8760009" y="1690434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2" name="Шестиугольник 21">
              <a:extLst>
                <a:ext uri="{FF2B5EF4-FFF2-40B4-BE49-F238E27FC236}">
                  <a16:creationId xmlns:a16="http://schemas.microsoft.com/office/drawing/2014/main" id="{C7FA0126-E7C2-43F7-AD38-52D998F4B0D2}"/>
                </a:ext>
              </a:extLst>
            </p:cNvPr>
            <p:cNvSpPr/>
            <p:nvPr/>
          </p:nvSpPr>
          <p:spPr>
            <a:xfrm>
              <a:off x="2468880" y="-597350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3" name="Шестиугольник 22">
              <a:extLst>
                <a:ext uri="{FF2B5EF4-FFF2-40B4-BE49-F238E27FC236}">
                  <a16:creationId xmlns:a16="http://schemas.microsoft.com/office/drawing/2014/main" id="{74B9A61D-F5A3-4305-BC2C-1915FAAAC848}"/>
                </a:ext>
              </a:extLst>
            </p:cNvPr>
            <p:cNvSpPr/>
            <p:nvPr/>
          </p:nvSpPr>
          <p:spPr>
            <a:xfrm>
              <a:off x="4353" y="2348481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4" name="Шестиугольник 23">
              <a:extLst>
                <a:ext uri="{FF2B5EF4-FFF2-40B4-BE49-F238E27FC236}">
                  <a16:creationId xmlns:a16="http://schemas.microsoft.com/office/drawing/2014/main" id="{2F09B2C6-E34E-4C9D-9BAC-FDAB18E60540}"/>
                </a:ext>
              </a:extLst>
            </p:cNvPr>
            <p:cNvSpPr/>
            <p:nvPr/>
          </p:nvSpPr>
          <p:spPr>
            <a:xfrm>
              <a:off x="4353" y="892923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5" name="Шестиугольник 24">
              <a:extLst>
                <a:ext uri="{FF2B5EF4-FFF2-40B4-BE49-F238E27FC236}">
                  <a16:creationId xmlns:a16="http://schemas.microsoft.com/office/drawing/2014/main" id="{5AC87034-6A21-4B00-AAB6-E031E8C98E8D}"/>
                </a:ext>
              </a:extLst>
            </p:cNvPr>
            <p:cNvSpPr/>
            <p:nvPr/>
          </p:nvSpPr>
          <p:spPr>
            <a:xfrm>
              <a:off x="6225541" y="3123018"/>
              <a:ext cx="1515291" cy="132556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41D4D6E4-01D9-436C-92D7-118E76D7549B}"/>
              </a:ext>
            </a:extLst>
          </p:cNvPr>
          <p:cNvGrpSpPr/>
          <p:nvPr/>
        </p:nvGrpSpPr>
        <p:grpSpPr>
          <a:xfrm>
            <a:off x="5222754" y="7354842"/>
            <a:ext cx="7389222" cy="2695255"/>
            <a:chOff x="5428561" y="3698728"/>
            <a:chExt cx="7389222" cy="2695255"/>
          </a:xfrm>
        </p:grpSpPr>
        <p:sp>
          <p:nvSpPr>
            <p:cNvPr id="42" name="Овал 41">
              <a:extLst>
                <a:ext uri="{FF2B5EF4-FFF2-40B4-BE49-F238E27FC236}">
                  <a16:creationId xmlns:a16="http://schemas.microsoft.com/office/drawing/2014/main" id="{91EC01F1-472E-4B23-BAF0-49C22649E06D}"/>
                </a:ext>
              </a:extLst>
            </p:cNvPr>
            <p:cNvSpPr/>
            <p:nvPr/>
          </p:nvSpPr>
          <p:spPr>
            <a:xfrm>
              <a:off x="7795115" y="3770517"/>
              <a:ext cx="2656114" cy="2623466"/>
            </a:xfrm>
            <a:prstGeom prst="ellipse">
              <a:avLst/>
            </a:prstGeom>
            <a:solidFill>
              <a:schemeClr val="bg2">
                <a:lumMod val="90000"/>
                <a:alpha val="68000"/>
              </a:schemeClr>
            </a:solidFill>
            <a:ln w="31750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137DA93B-935C-47C6-AB78-4964CEDF0795}"/>
                </a:ext>
              </a:extLst>
            </p:cNvPr>
            <p:cNvSpPr txBox="1"/>
            <p:nvPr/>
          </p:nvSpPr>
          <p:spPr>
            <a:xfrm>
              <a:off x="8146612" y="3698728"/>
              <a:ext cx="1926776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3800" dirty="0">
                  <a:solidFill>
                    <a:srgbClr val="C00000"/>
                  </a:solidFill>
                  <a:latin typeface="Bahnschrift SemiBold Condensed" panose="020B0502040204020203" pitchFamily="34" charset="0"/>
                </a:rPr>
                <a:t>2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DA308C4C-2AA8-4BB4-89E2-8F0DB7DDA7AA}"/>
                </a:ext>
              </a:extLst>
            </p:cNvPr>
            <p:cNvSpPr txBox="1"/>
            <p:nvPr/>
          </p:nvSpPr>
          <p:spPr>
            <a:xfrm>
              <a:off x="5428561" y="5436050"/>
              <a:ext cx="7389222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3600" dirty="0">
                  <a:solidFill>
                    <a:srgbClr val="C00000"/>
                  </a:solidFill>
                  <a:latin typeface="Bahnschrift SemiBold Condensed" panose="020B0502040204020203" pitchFamily="34" charset="0"/>
                </a:rPr>
                <a:t>минуты</a:t>
              </a:r>
              <a:endParaRPr lang="ru-RU" sz="2000" dirty="0">
                <a:solidFill>
                  <a:srgbClr val="C00000"/>
                </a:solidFill>
                <a:latin typeface="Bahnschrift SemiBold Condensed" panose="020B0502040204020203" pitchFamily="34" charset="0"/>
              </a:endParaRPr>
            </a:p>
          </p:txBody>
        </p:sp>
      </p:grp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13A90551-F371-4512-A4FF-A4D3581A79B4}"/>
              </a:ext>
            </a:extLst>
          </p:cNvPr>
          <p:cNvGrpSpPr/>
          <p:nvPr/>
        </p:nvGrpSpPr>
        <p:grpSpPr>
          <a:xfrm>
            <a:off x="4562282" y="-2495215"/>
            <a:ext cx="7439854" cy="6009168"/>
            <a:chOff x="4562282" y="-2495215"/>
            <a:chExt cx="7439854" cy="6009168"/>
          </a:xfrm>
        </p:grpSpPr>
        <p:grpSp>
          <p:nvGrpSpPr>
            <p:cNvPr id="41" name="Группа 40">
              <a:extLst>
                <a:ext uri="{FF2B5EF4-FFF2-40B4-BE49-F238E27FC236}">
                  <a16:creationId xmlns:a16="http://schemas.microsoft.com/office/drawing/2014/main" id="{9D3751C0-2559-436F-8594-B14DA6A215FE}"/>
                </a:ext>
              </a:extLst>
            </p:cNvPr>
            <p:cNvGrpSpPr/>
            <p:nvPr/>
          </p:nvGrpSpPr>
          <p:grpSpPr>
            <a:xfrm>
              <a:off x="4562282" y="-2495215"/>
              <a:ext cx="7439854" cy="6009168"/>
              <a:chOff x="4810211" y="-1853349"/>
              <a:chExt cx="7036317" cy="5512899"/>
            </a:xfrm>
          </p:grpSpPr>
          <p:sp>
            <p:nvSpPr>
              <p:cNvPr id="39" name="Прямоугольник: скругленные углы 38">
                <a:extLst>
                  <a:ext uri="{FF2B5EF4-FFF2-40B4-BE49-F238E27FC236}">
                    <a16:creationId xmlns:a16="http://schemas.microsoft.com/office/drawing/2014/main" id="{3A7F037B-F163-4D33-BBF4-7AC6FD13674C}"/>
                  </a:ext>
                </a:extLst>
              </p:cNvPr>
              <p:cNvSpPr/>
              <p:nvPr/>
            </p:nvSpPr>
            <p:spPr>
              <a:xfrm>
                <a:off x="4810211" y="1221388"/>
                <a:ext cx="7036317" cy="2438162"/>
              </a:xfrm>
              <a:prstGeom prst="roundRect">
                <a:avLst/>
              </a:prstGeom>
              <a:solidFill>
                <a:srgbClr val="CFCFCF">
                  <a:alpha val="6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1ACEB658-911D-4528-8194-1CB4050D057D}"/>
                  </a:ext>
                </a:extLst>
              </p:cNvPr>
              <p:cNvSpPr txBox="1"/>
              <p:nvPr/>
            </p:nvSpPr>
            <p:spPr>
              <a:xfrm>
                <a:off x="5175800" y="-1853349"/>
                <a:ext cx="6305137" cy="2308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4800" dirty="0">
                    <a:solidFill>
                      <a:srgbClr val="29415D"/>
                    </a:solidFill>
                    <a:latin typeface="Bahnschrift SemiBold Condensed" panose="020B0502040204020203" pitchFamily="34" charset="0"/>
                  </a:rPr>
                  <a:t>ВНИМАТЕЛЬНО ПРОЧИТАЙТЕ ТЕКСТ И ВЫПОЛНИТЕ ЗАДАНИЯ ПОСЛЕ НЕГО</a:t>
                </a:r>
              </a:p>
            </p:txBody>
          </p:sp>
        </p:grp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DEB99727-F19D-463B-AC7F-216CBE3557AD}"/>
                </a:ext>
              </a:extLst>
            </p:cNvPr>
            <p:cNvSpPr txBox="1"/>
            <p:nvPr/>
          </p:nvSpPr>
          <p:spPr>
            <a:xfrm>
              <a:off x="4750128" y="938486"/>
              <a:ext cx="7037047" cy="2431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400" dirty="0">
                  <a:solidFill>
                    <a:srgbClr val="29415D"/>
                  </a:solidFill>
                  <a:latin typeface="Bahnschrift SemiBold Condensed" panose="020B0502040204020203" pitchFamily="34" charset="0"/>
                </a:rPr>
                <a:t>Вопрос №1</a:t>
              </a:r>
            </a:p>
            <a:p>
              <a:endParaRPr lang="ru-RU" sz="2000" dirty="0">
                <a:solidFill>
                  <a:srgbClr val="29415D"/>
                </a:solidFill>
                <a:latin typeface="Bahnschrift SemiBold Condensed" panose="020B0502040204020203" pitchFamily="34" charset="0"/>
              </a:endParaRPr>
            </a:p>
            <a:p>
              <a:r>
                <a:rPr lang="ru-RU" sz="4400" dirty="0">
                  <a:solidFill>
                    <a:srgbClr val="29415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ahnschrift SemiBold Condensed" panose="020B0502040204020203" pitchFamily="34" charset="0"/>
                </a:rPr>
                <a:t>ИНТЕРНЕТ</a:t>
              </a:r>
              <a:r>
                <a:rPr lang="ru-RU" sz="4400" dirty="0">
                  <a:solidFill>
                    <a:srgbClr val="29415D"/>
                  </a:solidFill>
                  <a:latin typeface="Bahnschrift SemiBold Condensed" panose="020B0502040204020203" pitchFamily="34" charset="0"/>
                </a:rPr>
                <a:t> – всемирная система объединенных компьютерных сетей</a:t>
              </a:r>
              <a:endParaRPr lang="ru-RU" sz="2400" dirty="0">
                <a:solidFill>
                  <a:srgbClr val="29415D"/>
                </a:solidFill>
                <a:latin typeface="Bahnschrift SemiBold Condensed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35738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828</TotalTime>
  <Words>479</Words>
  <Application>Microsoft Office PowerPoint</Application>
  <PresentationFormat>Широкоэкранный</PresentationFormat>
  <Paragraphs>135</Paragraphs>
  <Slides>28</Slides>
  <Notes>7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3" baseType="lpstr">
      <vt:lpstr>Arial</vt:lpstr>
      <vt:lpstr>Bahnschrift SemiBold Condensed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ИНФОРМАТИКА</dc:title>
  <dc:creator>Полина Вячеславовна Балкашина</dc:creator>
  <cp:lastModifiedBy>Полина Вячеславовна Балкашина</cp:lastModifiedBy>
  <cp:revision>27</cp:revision>
  <dcterms:created xsi:type="dcterms:W3CDTF">2025-02-04T04:25:13Z</dcterms:created>
  <dcterms:modified xsi:type="dcterms:W3CDTF">2025-02-06T11:41:10Z</dcterms:modified>
</cp:coreProperties>
</file>