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56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12E5E03-0E63-4C4A-8060-C23183EC92D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5BC044E-EAFB-40FF-B793-F719B620ADFA}" type="datetimeFigureOut">
              <a:rPr lang="ru-RU" smtClean="0"/>
              <a:t>25.08.2021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429000"/>
            <a:ext cx="7239000" cy="1143000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Перечень учебников рекомендованных и допущенных МО РФ в 2021-2022 учебном году</a:t>
            </a:r>
            <a:endParaRPr lang="ru-RU" sz="5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5013176"/>
            <a:ext cx="5730186" cy="1866108"/>
          </a:xfrm>
        </p:spPr>
        <p:txBody>
          <a:bodyPr/>
          <a:lstStyle/>
          <a:p>
            <a:r>
              <a:rPr lang="ru-RU" dirty="0" err="1">
                <a:latin typeface="Times New Roman"/>
                <a:ea typeface="Calibri"/>
              </a:rPr>
              <a:t>Баграмова</a:t>
            </a:r>
            <a:r>
              <a:rPr lang="ru-RU" dirty="0">
                <a:latin typeface="Times New Roman"/>
                <a:ea typeface="Calibri"/>
              </a:rPr>
              <a:t> Ирина Александровна, МОУ СОШ № 8 п. </a:t>
            </a:r>
            <a:r>
              <a:rPr lang="ru-RU" dirty="0" err="1">
                <a:latin typeface="Times New Roman"/>
                <a:ea typeface="Calibri"/>
              </a:rPr>
              <a:t>Катасон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47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76864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374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186"/>
            <a:ext cx="8892480" cy="3845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42" y="3861046"/>
            <a:ext cx="8887258" cy="29969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565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784976" cy="6741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342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76872"/>
            <a:ext cx="7239000" cy="1143000"/>
          </a:xfrm>
        </p:spPr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ИНФОРМАТИКА. ИНФОРМАЦИОННАЯ БЕЗОПАСНОСТЬ</a:t>
            </a:r>
            <a:r>
              <a:rPr lang="ru-RU" sz="36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</a:br>
            <a:endParaRPr lang="ru-RU" sz="4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696" t="41552" r="6231" b="14394"/>
          <a:stretch/>
        </p:blipFill>
        <p:spPr bwMode="auto">
          <a:xfrm>
            <a:off x="1115617" y="2576512"/>
            <a:ext cx="7488832" cy="33727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874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ages.wbstatic.net/big/new/11930000/11931861-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231"/>
            <a:ext cx="2736304" cy="3636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ages.wbstatic.net/big/new/21500000/21500326-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33" y="2950539"/>
            <a:ext cx="2448272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Цветкова, Хлобыстова - Информационная безопасность. 7-9 класс. Кибербезопасность. Учебное пособие обложка книг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35801"/>
            <a:ext cx="2592288" cy="3543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27097" t="14404" r="44404" b="18836"/>
          <a:stretch/>
        </p:blipFill>
        <p:spPr bwMode="auto">
          <a:xfrm>
            <a:off x="6804248" y="8230"/>
            <a:ext cx="2215133" cy="34207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92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0" y="908720"/>
            <a:ext cx="8640960" cy="11430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Список учебников по </a:t>
            </a:r>
            <a:r>
              <a:rPr lang="ru-RU" sz="4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информатике, </a:t>
            </a:r>
            <a:r>
              <a:rPr lang="ru-RU" sz="40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включенных в федеральный перечень</a:t>
            </a:r>
            <a:endParaRPr lang="ru-RU" sz="40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8748463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6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4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37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39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12"/>
            <a:ext cx="9144000" cy="6838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16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36912"/>
            <a:ext cx="72390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Спасибо за внимание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42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239000" cy="1143000"/>
          </a:xfrm>
        </p:spPr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48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УМК по информатике</a:t>
            </a:r>
            <a:r>
              <a:rPr lang="ru-RU" sz="40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</a:br>
            <a:endParaRPr lang="ru-RU" sz="48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88840"/>
            <a:ext cx="7467600" cy="4419600"/>
          </a:xfrm>
        </p:spPr>
        <p:txBody>
          <a:bodyPr>
            <a:normAutofit fontScale="925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Учебно-методический комплекс (УМК) – это комплект документов и материалов, определяющий уровень обеспеченности дисциплины учебной, методической, справочно-библиографической и иной литературой, информационными ресурсами, контрольно-измерительными материалами и другими источниками, обеспечивающий эффективную работу учителя в соответствии с требованиями государственного образовательного стандарта и учебного плана.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7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239000" cy="1143000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Список </a:t>
            </a:r>
            <a:r>
              <a:rPr lang="ru-RU" sz="54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официальных документов</a:t>
            </a:r>
            <a:endParaRPr lang="ru-RU" sz="5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204864"/>
            <a:ext cx="7467600" cy="4419600"/>
          </a:xfrm>
        </p:spPr>
        <p:txBody>
          <a:bodyPr/>
          <a:lstStyle/>
          <a:p>
            <a:pPr lvl="0" algn="ctr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стандарт</a:t>
            </a:r>
            <a:endParaRPr lang="ru-RU" sz="2000" dirty="0"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примерные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программы</a:t>
            </a:r>
            <a:endParaRPr lang="ru-RU" sz="2000" dirty="0"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Федеральный перечень рекомендованных (допущенных) учебников по предмету (ФПУ).</a:t>
            </a:r>
            <a:endParaRPr lang="ru-RU" sz="2000" dirty="0"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6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>
                    <a:lumMod val="75000"/>
                  </a:schemeClr>
                </a:solidFill>
                <a:latin typeface="Times New Roman"/>
                <a:ea typeface="Calibri"/>
              </a:rPr>
              <a:t>Обновление Федерального перечня учебников</a:t>
            </a:r>
            <a:endParaRPr lang="ru-RU" sz="36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 r="27312" b="17499"/>
          <a:stretch/>
        </p:blipFill>
        <p:spPr bwMode="auto">
          <a:xfrm>
            <a:off x="179512" y="1700808"/>
            <a:ext cx="8964488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87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92887" cy="58326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75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239000" cy="1143000"/>
          </a:xfrm>
        </p:spPr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Предпосылки обновления Федерального перечня учебников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</a:br>
            <a:endParaRPr lang="ru-RU" sz="32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08" y="1196752"/>
            <a:ext cx="5370996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3467100"/>
            <a:ext cx="4905375" cy="3390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802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730" t="16819" r="4647" b="11916"/>
          <a:stretch/>
        </p:blipFill>
        <p:spPr bwMode="auto">
          <a:xfrm>
            <a:off x="251520" y="764704"/>
            <a:ext cx="8352928" cy="50405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280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7239000" cy="114300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АО «Издательство «ПРОСВЕЩЕНИЕ» объединились более 14 издательств</a:t>
            </a:r>
            <a:endParaRPr lang="ru-RU" sz="32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467600" cy="4419600"/>
          </a:xfrm>
        </p:spPr>
        <p:txBody>
          <a:bodyPr/>
          <a:lstStyle/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ООО «Дрофа»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ООО «БИНОМ. Лаборатория знаний»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ООО Издательский центр «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Вентана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-Граф»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ООО «Развивающее обучение»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ООО «Издательство «Ассоциация XXI век»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16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7239000" cy="1143000"/>
          </a:xfrm>
        </p:spPr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tx1">
                    <a:lumMod val="7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Изменения содержания в предметной области информатика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chemeClr val="tx1">
                    <a:lumMod val="75000"/>
                  </a:schemeClr>
                </a:solidFill>
                <a:effectLst/>
                <a:ea typeface="Calibri"/>
                <a:cs typeface="Times New Roman"/>
              </a:rPr>
            </a:br>
            <a:endParaRPr lang="ru-RU" sz="32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88840"/>
            <a:ext cx="7467600" cy="4419600"/>
          </a:xfrm>
        </p:spPr>
        <p:txBody>
          <a:bodyPr>
            <a:normAutofit fontScale="850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Начальное общее образование (обновлённое содержание, в ФПУ включены 2 линии)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Информатика. А.Л. Семёнов, Т.А. Рудченко (3–4) (Школа России) 1.1.1.3.2.2.1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Информатика. Т.А. Рудченко, А.Л. Семёнов (1–4) (Перспектива) 1.1.1.3.2.1.1—1.1.1.3.2.1.4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Основная школа - 5–9 классы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Информатика. А.Г.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Гейн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(7–9) 1.1.2.4.4.5.1—1.1.2.4.4.5.3</a:t>
            </a:r>
            <a:endParaRPr lang="ru-RU" sz="20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Учебники НОО были переработаны. Цель курса помочь в освоении основной школьной программы.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90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TM01859868[[fn=Термический]]</Template>
  <TotalTime>79</TotalTime>
  <Words>237</Words>
  <Application>Microsoft Office PowerPoint</Application>
  <PresentationFormat>Экран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Thermal</vt:lpstr>
      <vt:lpstr>Перечень учебников рекомендованных и допущенных МО РФ в 2021-2022 учебном году</vt:lpstr>
      <vt:lpstr>УМК по информатике </vt:lpstr>
      <vt:lpstr>Список официальных документов</vt:lpstr>
      <vt:lpstr>Презентация PowerPoint</vt:lpstr>
      <vt:lpstr>Презентация PowerPoint</vt:lpstr>
      <vt:lpstr>Предпосылки обновления Федерального перечня учебников </vt:lpstr>
      <vt:lpstr>Презентация PowerPoint</vt:lpstr>
      <vt:lpstr>АО «Издательство «ПРОСВЕЩЕНИЕ» объединились более 14 издательств</vt:lpstr>
      <vt:lpstr>Изменения содержания в предметной области информатика </vt:lpstr>
      <vt:lpstr>Презентация PowerPoint</vt:lpstr>
      <vt:lpstr>Презентация PowerPoint</vt:lpstr>
      <vt:lpstr>Презентация PowerPoint</vt:lpstr>
      <vt:lpstr>ИНФОРМАТИКА. ИНФОРМАЦИОННАЯ БЕЗОПАСНОСТЬ </vt:lpstr>
      <vt:lpstr>Презентация PowerPoint</vt:lpstr>
      <vt:lpstr>Список учебников по информатике, включенных в федеральный перечень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я</cp:lastModifiedBy>
  <cp:revision>4</cp:revision>
  <dcterms:created xsi:type="dcterms:W3CDTF">2021-08-25T03:52:21Z</dcterms:created>
  <dcterms:modified xsi:type="dcterms:W3CDTF">2021-08-25T05:11:50Z</dcterms:modified>
</cp:coreProperties>
</file>