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12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29.09.2015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29.09.2015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29.09.2015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29.09.2015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29.09.2015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29.09.2015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29.09.2015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7060" y="542311"/>
            <a:ext cx="5150224" cy="1876607"/>
          </a:xfrm>
        </p:spPr>
        <p:txBody>
          <a:bodyPr>
            <a:noAutofit/>
          </a:bodyPr>
          <a:lstStyle/>
          <a:p>
            <a:r>
              <a:rPr lang="en-US" sz="66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Name of </a:t>
            </a:r>
            <a:br>
              <a:rPr lang="en-US" sz="66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</a:br>
            <a:r>
              <a:rPr lang="en-US" sz="66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presentation</a:t>
            </a:r>
            <a:endParaRPr lang="ru-RU" sz="66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7060" y="2459009"/>
            <a:ext cx="5150224" cy="48587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Subtitle here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806" y="316830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Slide title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2133600" y="4643715"/>
            <a:ext cx="5105400" cy="555625"/>
            <a:chOff x="1248" y="1440"/>
            <a:chExt cx="3216" cy="350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2256" y="14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133600" y="2129115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 dirty="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133600" y="2967315"/>
            <a:ext cx="5105400" cy="555625"/>
            <a:chOff x="1248" y="2640"/>
            <a:chExt cx="3216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 dirty="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2133600" y="3805515"/>
            <a:ext cx="5105400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 dirty="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2133600" y="5504140"/>
            <a:ext cx="5105400" cy="555625"/>
            <a:chOff x="1248" y="3230"/>
            <a:chExt cx="3216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31</Words>
  <Application>Microsoft Office PowerPoint</Application>
  <PresentationFormat>Экран 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Name of  presentation</vt:lpstr>
      <vt:lpstr>Slide title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Павел</cp:lastModifiedBy>
  <cp:revision>42</cp:revision>
  <dcterms:created xsi:type="dcterms:W3CDTF">2014-11-21T11:00:06Z</dcterms:created>
  <dcterms:modified xsi:type="dcterms:W3CDTF">2015-09-29T09:47:13Z</dcterms:modified>
</cp:coreProperties>
</file>