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9" r:id="rId2"/>
    <p:sldId id="277" r:id="rId3"/>
    <p:sldId id="260" r:id="rId4"/>
    <p:sldId id="267" r:id="rId5"/>
    <p:sldId id="263" r:id="rId6"/>
    <p:sldId id="269" r:id="rId7"/>
    <p:sldId id="266" r:id="rId8"/>
    <p:sldId id="276" r:id="rId9"/>
    <p:sldId id="272" r:id="rId10"/>
    <p:sldId id="265" r:id="rId11"/>
    <p:sldId id="273" r:id="rId12"/>
    <p:sldId id="271" r:id="rId13"/>
    <p:sldId id="262" r:id="rId14"/>
    <p:sldId id="278" r:id="rId15"/>
    <p:sldId id="282" r:id="rId16"/>
    <p:sldId id="268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E6004-181C-4A39-9F75-3D5009E75EFF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4A60C-3F4D-4D83-889B-20932477E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68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g-fotki.yandex.ru/get/4403/natali73123.240/0_4df9c_69d1f9ee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68"/>
          <a:stretch/>
        </p:blipFill>
        <p:spPr bwMode="auto">
          <a:xfrm>
            <a:off x="4860032" y="1141481"/>
            <a:ext cx="3996000" cy="543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-fotki.yandex.ru/get/4806/natali73123.e2/0_3b739_6603f8b7_X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505604"/>
            <a:ext cx="1273527" cy="217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4806/natali73123.e2/0_3b739_6603f8b7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001" y="2564904"/>
            <a:ext cx="1690006" cy="288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4806/natali73123.e2/0_3b739_6603f8b7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3641465"/>
            <a:ext cx="1690006" cy="288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4806/natali73123.e2/0_3b739_6603f8b7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800063"/>
            <a:ext cx="1690006" cy="288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09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75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07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34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303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7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0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304568" y="332656"/>
            <a:ext cx="8515904" cy="6241806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4" descr="http://img-fotki.yandex.ru/get/4403/natali73123.240/0_4df9c_69d1f9ee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2" r="1988"/>
          <a:stretch/>
        </p:blipFill>
        <p:spPr bwMode="auto">
          <a:xfrm flipH="1">
            <a:off x="288000" y="4122781"/>
            <a:ext cx="1800000" cy="245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-fotki.yandex.ru/get/4403/natali73123.240/0_4df9c_69d1f9ee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26" b="4909"/>
          <a:stretch/>
        </p:blipFill>
        <p:spPr bwMode="auto">
          <a:xfrm flipH="1">
            <a:off x="288000" y="5170463"/>
            <a:ext cx="1557377" cy="14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-fotki.yandex.ru/get/4806/natali73123.e2/0_3b739_6603f8b7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355" y="4260137"/>
            <a:ext cx="1273527" cy="217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0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304568" y="332656"/>
            <a:ext cx="8515904" cy="6241806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4" descr="http://img-fotki.yandex.ru/get/4403/natali73123.240/0_4df9c_69d1f9ee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317"/>
          <a:stretch/>
        </p:blipFill>
        <p:spPr bwMode="auto">
          <a:xfrm>
            <a:off x="7597215" y="4797151"/>
            <a:ext cx="1260000" cy="177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-fotki.yandex.ru/get/4403/natali73123.240/0_4df9c_69d1f9ee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07" b="150"/>
          <a:stretch/>
        </p:blipFill>
        <p:spPr bwMode="auto">
          <a:xfrm flipH="1">
            <a:off x="304568" y="4131465"/>
            <a:ext cx="1764000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-fotki.yandex.ru/get/4403/natali73123.240/0_4df9c_69d1f9ee_XL.png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26" b="7363"/>
          <a:stretch/>
        </p:blipFill>
        <p:spPr bwMode="auto">
          <a:xfrm flipH="1">
            <a:off x="304569" y="5207272"/>
            <a:ext cx="1557377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208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23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750">
              <a:srgbClr val="FF3399"/>
            </a:gs>
            <a:gs pos="0">
              <a:srgbClr val="00B050"/>
            </a:gs>
            <a:gs pos="17999">
              <a:srgbClr val="F193EA"/>
            </a:gs>
            <a:gs pos="30000">
              <a:srgbClr val="9966FF"/>
            </a:gs>
            <a:gs pos="65000">
              <a:srgbClr val="CC99FF"/>
            </a:gs>
            <a:gs pos="82001">
              <a:srgbClr val="F193EA"/>
            </a:gs>
            <a:gs pos="100000">
              <a:srgbClr val="00B050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202" y="-1"/>
            <a:ext cx="9143798" cy="6851983"/>
          </a:xfrm>
          <a:prstGeom prst="frame">
            <a:avLst>
              <a:gd name="adj1" fmla="val 4397"/>
            </a:avLst>
          </a:prstGeom>
          <a:gradFill flip="none" rotWithShape="1">
            <a:gsLst>
              <a:gs pos="0">
                <a:srgbClr val="00B050"/>
              </a:gs>
              <a:gs pos="17999">
                <a:srgbClr val="F193EA"/>
              </a:gs>
              <a:gs pos="36000">
                <a:srgbClr val="9966FF"/>
              </a:gs>
              <a:gs pos="61000">
                <a:srgbClr val="CC99FF"/>
              </a:gs>
              <a:gs pos="47925">
                <a:srgbClr val="FF3399"/>
              </a:gs>
              <a:gs pos="82001">
                <a:srgbClr val="F193EA"/>
              </a:gs>
              <a:gs pos="100000">
                <a:srgbClr val="00B050"/>
              </a:gs>
            </a:gsLst>
            <a:lin ang="18900000" scaled="1"/>
            <a:tileRect/>
          </a:gra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7262" y="6617275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B050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000" dirty="0" smtClean="0">
                <a:latin typeface="Monotype Corsiva" pitchFamily="66" charset="0"/>
              </a:rPr>
              <a:t>  </a:t>
            </a:r>
            <a:endParaRPr lang="ru-RU" sz="1000" dirty="0"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57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gif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8677" y="2105639"/>
            <a:ext cx="626819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44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«Мама </a:t>
            </a:r>
            <a:r>
              <a:rPr lang="ru-RU" sz="4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солнышко моё!</a:t>
            </a:r>
          </a:p>
          <a:p>
            <a:pPr algn="ctr"/>
            <a:r>
              <a:rPr lang="ru-RU" sz="4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Очень я люблю её</a:t>
            </a:r>
            <a:r>
              <a:rPr lang="ru-RU" sz="4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4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234" y="442722"/>
            <a:ext cx="2458114" cy="256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88677" y="1005835"/>
            <a:ext cx="6192688" cy="2156379"/>
            <a:chOff x="2522510" y="2210379"/>
            <a:chExt cx="5399776" cy="2156379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22510" y="2210379"/>
              <a:ext cx="5076000" cy="133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98286" y="3430758"/>
              <a:ext cx="3924000" cy="93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395536" y="4509120"/>
            <a:ext cx="4728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Развлекательный классный час.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5877" y="6125771"/>
            <a:ext cx="5634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учитель начальных классов: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Тоярова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Е,В,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59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929325"/>
            <a:ext cx="475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мамы на прилавке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Куклы, мячики, булавки,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Обувь — справа, ткани — слева,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Чашки — на витрине.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словно королева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магазине!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3789040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Приготовит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суп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Малышам из разных групп,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Ловко вылепит котлеты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нарежет винегреты.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 такой умелой мамой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бываю сытый самый!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9532" y="159884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Мамины профессии.</a:t>
            </a:r>
            <a:endParaRPr lang="ru-RU" sz="4800" b="1" dirty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продаве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540" y="1236596"/>
            <a:ext cx="3312368" cy="23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6489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user\Desktop\пова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41974"/>
            <a:ext cx="3155694" cy="283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64559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золотые руки —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Шьёт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рубашки, платья, брюки,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Папа, я,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сестрёнка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Света —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 иголочки одеты!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63480" y="3705117"/>
            <a:ext cx="4680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важней, поверьте!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толстой сумкой ходит мама.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Принесёт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в конверте,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Бандероль и телеграмму.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маму очень ждут,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Уважают мамин труд!</a:t>
            </a:r>
          </a:p>
        </p:txBody>
      </p:sp>
      <p:pic>
        <p:nvPicPr>
          <p:cNvPr id="4099" name="Picture 3" descr="C:\Users\user\Desktop\шве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009" y="742392"/>
            <a:ext cx="3704507" cy="261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471" y="0"/>
            <a:ext cx="1420228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C:\Users\user\Desktop\почталь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79" y="2708920"/>
            <a:ext cx="3389809" cy="282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15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0473" y="404664"/>
            <a:ext cx="4447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ставить банки,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Мазать ссадины и ранки.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делает уколы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ребятам нашей школы.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лаской, добрым словом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стать здоровым!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1481" y="3356992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Доброты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тепла, души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Мамочке не жалко.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Ждут мамулю малыши —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Вася, Маша, Галка,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Паша, Сеня и Марат —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Ждет ее весь детский сад!</a:t>
            </a:r>
          </a:p>
        </p:txBody>
      </p:sp>
      <p:pic>
        <p:nvPicPr>
          <p:cNvPr id="5122" name="Picture 2" descr="C:\Users\user\Desktop\медсест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578" y="571984"/>
            <a:ext cx="3425958" cy="256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воспитатель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81" y="3356992"/>
            <a:ext cx="4010397" cy="277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29500"/>
            <a:ext cx="1509424" cy="157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0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34527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Мамочка разводит розы,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Астры, кактусы, мимозы.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работа - дивный сад!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за маму очень рад!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05476" y="3724075"/>
            <a:ext cx="41946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я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учёный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—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Повезло мне очень с мамой.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неё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узнают дети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Станут лучше и умней,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Справедливей и добрей.</a:t>
            </a:r>
          </a:p>
        </p:txBody>
      </p:sp>
      <p:pic>
        <p:nvPicPr>
          <p:cNvPr id="6146" name="Picture 2" descr="C:\Users\user\Desktop\цветово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04930"/>
            <a:ext cx="3816424" cy="282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учительниц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511866"/>
            <a:ext cx="4337933" cy="273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33508"/>
            <a:ext cx="1532384" cy="1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89494"/>
            <a:ext cx="3168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Доит корову с утра спозаранку 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чистом загоне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…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4293096"/>
            <a:ext cx="407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самолёта прыгает с риском 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Смелая мама - …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Встаю в полчетвертого утра»: один день с совхозной дояркой | Персона |  ОБЩЕСТВО | АиФ Челябинс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75999"/>
            <a:ext cx="3816424" cy="286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росто о сложном. Парашю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4202288" cy="279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252" y="39567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8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364502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Дочка куклу одевает, 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Спать кладёт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 ней гуляет. Хочет стать для куклы самой Замечательною мамой. Нет профессии нужнее! Нет профессии важнее!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19170" y="743837"/>
            <a:ext cx="3443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Ножницы, шампунь,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расчёска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делаю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причёски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Стригу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взрослых, и детей. 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скорей!</a:t>
            </a:r>
          </a:p>
        </p:txBody>
      </p:sp>
      <p:pic>
        <p:nvPicPr>
          <p:cNvPr id="3074" name="Picture 2" descr="Профессия парикмахер: особенности специальности, достоинства и недоста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388843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Игрушка кормить куклу картинки, стоковые фото Игрушка кормить куклу |  Depositphoto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68960"/>
            <a:ext cx="3203848" cy="320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044" y="116632"/>
            <a:ext cx="1615244" cy="168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66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08775"/>
            <a:ext cx="2471095" cy="23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6472" y="188640"/>
            <a:ext cx="88959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Подарим маме солнышко из своих ладошек! Поделка.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1 июня - День Защиты Детей. Солнце из ладошек (Ольга Маслова 7) / Стихи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79" y="1556792"/>
            <a:ext cx="4016896" cy="301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Стенгазета «Мама — солнышко моё, очень я люблю её!». Воспитателям детских  садов, школьным учителям и педагогам - Маам.ру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" r="2148" b="3138"/>
          <a:stretch/>
        </p:blipFill>
        <p:spPr bwMode="auto">
          <a:xfrm>
            <a:off x="4860032" y="3284382"/>
            <a:ext cx="3312369" cy="328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User\Desktop\animatsionnaya-otkrytka-8-marta-373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04056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User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201631"/>
            <a:ext cx="4421069" cy="331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6672"/>
            <a:ext cx="2471095" cy="23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47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63367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самый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нежный и ласковый праздник наших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бабушек, мам и девочек!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случайно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мы отмечаем весной. Солнышко и мама согревают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нас, весна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мама ласкают нас.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64432" cy="205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презентации_к_уроку\День матери и 8 марта\Новая папка\image1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29951"/>
            <a:ext cx="3826396" cy="397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презентации_к_уроку\День матери и 8 марта\Новая папка\image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88409"/>
            <a:ext cx="4032448" cy="313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07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832" y="458376"/>
            <a:ext cx="37444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весенних первых дней</a:t>
            </a:r>
          </a:p>
          <a:p>
            <a:pPr algn="ctr"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всех дороже.</a:t>
            </a:r>
          </a:p>
          <a:p>
            <a:pPr algn="ctr"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всей земле, для всех людей</a:t>
            </a:r>
          </a:p>
          <a:p>
            <a:pPr algn="ctr"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и женщины похожи.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84800"/>
            <a:ext cx="2353579" cy="282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 descr="sch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7792" y="3429000"/>
            <a:ext cx="2737938" cy="312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016" y="332656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50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014\Desktop\мама и дети\1217570310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415" y="433407"/>
            <a:ext cx="6141943" cy="39321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72313" y="4509120"/>
            <a:ext cx="62646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Впервые «день 8 марта» в России праздновался в 1913 году в Санкт-Петербурге, как популярное мероприятие западного общества.</a:t>
            </a:r>
          </a:p>
        </p:txBody>
      </p:sp>
      <p:pic>
        <p:nvPicPr>
          <p:cNvPr id="4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016" y="332656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bestgif.su/_ph/20/1/445978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3557478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067944" y="260648"/>
            <a:ext cx="48245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1966 года, в соответствии с Указом Президиума Верховного Совета СССР от 8 мая 1965 года, Международный женский день стал праздником и нерабочим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днём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Постепенно праздник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полностью потерял политическую окраску и привязку к борьбе женщин против дискриминации, став «днём всех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женщин».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073" y="25538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Загадки.</a:t>
            </a:r>
            <a:endParaRPr lang="ru-RU" sz="5400" b="1" i="1" dirty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08956"/>
            <a:ext cx="385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Ручейки бегут быстрее,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Светит солнышко теплее.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Воробей погоде рад - 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Заглянул к нам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</a:t>
            </a:r>
            <a:r>
              <a:rPr lang="en-US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galerey-room.ru/images/020202_13843837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28889" r="9999" b="30000"/>
          <a:stretch>
            <a:fillRect/>
          </a:stretch>
        </p:blipFill>
        <p:spPr bwMode="auto">
          <a:xfrm>
            <a:off x="4247965" y="1101494"/>
            <a:ext cx="3910002" cy="1522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24517" y="2620726"/>
            <a:ext cx="44455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Приголубит кто тебя,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Поцелует кто, любя?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Сварит, постирает, свяжет,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Сказку добрую расскажет,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Пожалеет, пожурит,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Ласково поговорит.</a:t>
            </a:r>
          </a:p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дела свои отложит,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с уроками поможет.</a:t>
            </a:r>
          </a:p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не скроем, скажем прямо: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Лучшая на свете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8" name="Picture 2" descr="http://www.kudaidti.com/content/afisha/924/ma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06" y="3284984"/>
            <a:ext cx="3382058" cy="22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766" y="148923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9795" y="413895"/>
            <a:ext cx="43382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шарики на нити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примерить не хотите ль?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любые ваши вкусы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маминой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шкатулке…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www.centrtvorchestva.ru/upload/iblock/15c/15c1ea8c8a9dff6dad02689e3e273ad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7102"/>
            <a:ext cx="2835556" cy="21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935" y="188640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531870" y="2459715"/>
            <a:ext cx="4144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маминых ушах сверкают,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Цветом радуги играют.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Серебрятся капли-крошки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://mediasubs.ru/group/uploads/mi/mir-v-kotorom-tyi-zhivesh/image/1372303897-800625-2928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32189"/>
            <a:ext cx="2592288" cy="226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bijbox.ru/ddata/good-image_big/img_2648_0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3806453"/>
            <a:ext cx="3392564" cy="226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885322" y="4496401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 её зовут полями - 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 украшен весь цветами.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Головной убор-загадка,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у мамы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enaboparoledimoda.it/wp-content/uploads/2012/02/rayban3_menaboparoledimoda.it_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037" y="3710441"/>
            <a:ext cx="2880320" cy="162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img1.liveinternet.ru/images/attach/c/8/99/930/99930029_zagruzhennoe__4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910" y="260648"/>
            <a:ext cx="3185150" cy="259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48680"/>
            <a:ext cx="4032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молода совсем она,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как глаза искрятся!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руки добрые её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не боятся.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напишу её портрет,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Оставлю лучших ей конфет,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Скажу, друзья, вам не тая,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это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43012" y="2988570"/>
            <a:ext cx="40774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стекляшки и две дужки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Носят бабушки-старушки.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носу не новички - 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Крепко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держатся…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118" y="116632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06037" y="4777049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Сварит бабушка из ягод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Угощенье для ребяток.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деткам объеденье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Ароматное…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www.znaikak.ru/design/pic/visred/djem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696" y="4321620"/>
            <a:ext cx="3115768" cy="203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50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39672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дырявая и злая,</a:t>
            </a:r>
          </a:p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кусачая такая.</a:t>
            </a:r>
          </a:p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бабушка с ней ладит:</a:t>
            </a:r>
          </a:p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бока и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трёт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гладит..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topshop.dp.ua/wp-content/shop/photo/978800248c52ae1f11e2450722ee254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490" y="119178"/>
            <a:ext cx="3036318" cy="244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://img1.liveinternet.ru/images/attach/c/8/101/928/101928091_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222" y="1883531"/>
            <a:ext cx="3773202" cy="255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2564904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нос, стальное ушко,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ушке - ниточка-подружка.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Сшить обновки помогла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бабушке…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9765" y="4454628"/>
            <a:ext cx="3925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кушанье для всех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сварит на обед.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половник тут как тут - </a:t>
            </a:r>
            <a:b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Разольёт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тарелки…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http://forumkiev.com/attachments/10064d1270712452-img-i-221821-w-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384" y="4288875"/>
            <a:ext cx="2770779" cy="1901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808" y="236002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84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Презентация Microsoft PowerPoi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Microsoft PowerPoint</Template>
  <TotalTime>599</TotalTime>
  <Words>357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Презентация Microsoft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User</cp:lastModifiedBy>
  <cp:revision>159</cp:revision>
  <dcterms:created xsi:type="dcterms:W3CDTF">2014-02-22T12:57:57Z</dcterms:created>
  <dcterms:modified xsi:type="dcterms:W3CDTF">2022-03-10T09:52:48Z</dcterms:modified>
</cp:coreProperties>
</file>