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4"/>
  </p:notesMasterIdLst>
  <p:handoutMasterIdLst>
    <p:handoutMasterId r:id="rId15"/>
  </p:handout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Добро пожаловать!" id="{E75E278A-FF0E-49A4-B170-79828D63BBAD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</p14:sldIdLst>
        </p14:section>
        <p14:section name="Разрабатывайте, впечатляйте, работайте вместе" id="{B9B51309-D148-4332-87C2-07BE32FBCA3B}">
          <p14:sldIdLst/>
        </p14:section>
        <p14:section name="Дополнительные сведения" id="{2CC34DB2-6590-42C0-AD4B-A04C6060184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B4A6"/>
    <a:srgbClr val="734F29"/>
    <a:srgbClr val="D24726"/>
    <a:srgbClr val="DD462F"/>
    <a:srgbClr val="AEB785"/>
    <a:srgbClr val="EFD5A2"/>
    <a:srgbClr val="3B3026"/>
    <a:srgbClr val="ECE1CA"/>
    <a:srgbClr val="79553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280" autoAdjust="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35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ke Test User" userId="SID-0" providerId="Test" clId="FakeClientId"/>
    <pc:docChg chg="undo custSel modSld modMainMaster modNotesMaster modHandout">
      <pc:chgData name="Fake Test User" userId="SID-0" providerId="Test" clId="FakeClientId" dt="2019-08-07T02:27:27.864" v="75" actId="790"/>
      <pc:docMkLst>
        <pc:docMk/>
      </pc:docMkLst>
      <pc:sldChg chg="modSp mod modNotes">
        <pc:chgData name="Fake Test User" userId="SID-0" providerId="Test" clId="FakeClientId" dt="2019-08-06T10:58:08.319" v="30" actId="790"/>
        <pc:sldMkLst>
          <pc:docMk/>
          <pc:sldMk cId="2471807738" sldId="256"/>
        </pc:sldMkLst>
        <pc:spChg chg="mod">
          <ac:chgData name="Fake Test User" userId="SID-0" providerId="Test" clId="FakeClientId" dt="2019-08-06T10:58:08.319" v="30" actId="790"/>
          <ac:spMkLst>
            <pc:docMk/>
            <pc:sldMk cId="2471807738" sldId="256"/>
            <ac:spMk id="2" creationId="{00000000-0000-0000-0000-000000000000}"/>
          </ac:spMkLst>
        </pc:spChg>
        <pc:spChg chg="mod">
          <ac:chgData name="Fake Test User" userId="SID-0" providerId="Test" clId="FakeClientId" dt="2019-08-06T10:58:08.319" v="30" actId="790"/>
          <ac:spMkLst>
            <pc:docMk/>
            <pc:sldMk cId="2471807738" sldId="256"/>
            <ac:spMk id="3" creationId="{00000000-0000-0000-0000-000000000000}"/>
          </ac:spMkLst>
        </pc:spChg>
      </pc:sldChg>
      <pc:sldChg chg="modSp mod modNotes">
        <pc:chgData name="Fake Test User" userId="SID-0" providerId="Test" clId="FakeClientId" dt="2019-08-07T02:26:51.257" v="74" actId="1036"/>
        <pc:sldMkLst>
          <pc:docMk/>
          <pc:sldMk cId="1328676004" sldId="257"/>
        </pc:sldMkLst>
        <pc:spChg chg="mod">
          <ac:chgData name="Fake Test User" userId="SID-0" providerId="Test" clId="FakeClientId" dt="2019-08-06T10:57:48.910" v="27" actId="790"/>
          <ac:spMkLst>
            <pc:docMk/>
            <pc:sldMk cId="1328676004" sldId="257"/>
            <ac:spMk id="2" creationId="{00000000-0000-0000-0000-000000000000}"/>
          </ac:spMkLst>
        </pc:spChg>
        <pc:spChg chg="mod">
          <ac:chgData name="Fake Test User" userId="SID-0" providerId="Test" clId="FakeClientId" dt="2019-08-06T11:00:00.581" v="40" actId="14100"/>
          <ac:spMkLst>
            <pc:docMk/>
            <pc:sldMk cId="1328676004" sldId="257"/>
            <ac:spMk id="3" creationId="{00000000-0000-0000-0000-000000000000}"/>
          </ac:spMkLst>
        </pc:spChg>
        <pc:picChg chg="mod">
          <ac:chgData name="Fake Test User" userId="SID-0" providerId="Test" clId="FakeClientId" dt="2019-08-07T02:26:43.617" v="72" actId="1035"/>
          <ac:picMkLst>
            <pc:docMk/>
            <pc:sldMk cId="1328676004" sldId="257"/>
            <ac:picMk id="6" creationId="{00000000-0000-0000-0000-000000000000}"/>
          </ac:picMkLst>
        </pc:picChg>
        <pc:picChg chg="mod">
          <ac:chgData name="Fake Test User" userId="SID-0" providerId="Test" clId="FakeClientId" dt="2019-08-06T11:00:29.767" v="41" actId="14826"/>
          <ac:picMkLst>
            <pc:docMk/>
            <pc:sldMk cId="1328676004" sldId="257"/>
            <ac:picMk id="7" creationId="{00000000-0000-0000-0000-000000000000}"/>
          </ac:picMkLst>
        </pc:picChg>
        <pc:picChg chg="mod">
          <ac:chgData name="Fake Test User" userId="SID-0" providerId="Test" clId="FakeClientId" dt="2019-08-07T02:26:51.257" v="74" actId="1036"/>
          <ac:picMkLst>
            <pc:docMk/>
            <pc:sldMk cId="1328676004" sldId="257"/>
            <ac:picMk id="9" creationId="{00000000-0000-0000-0000-000000000000}"/>
          </ac:picMkLst>
        </pc:picChg>
        <pc:picChg chg="mod">
          <ac:chgData name="Fake Test User" userId="SID-0" providerId="Test" clId="FakeClientId" dt="2019-08-06T11:00:49.781" v="42" actId="14826"/>
          <ac:picMkLst>
            <pc:docMk/>
            <pc:sldMk cId="1328676004" sldId="257"/>
            <ac:picMk id="11" creationId="{00000000-0000-0000-0000-000000000000}"/>
          </ac:picMkLst>
        </pc:picChg>
      </pc:sldChg>
      <pc:sldChg chg="modSp mod modNotes">
        <pc:chgData name="Fake Test User" userId="SID-0" providerId="Test" clId="FakeClientId" dt="2019-08-06T10:59:35.146" v="33" actId="14826"/>
        <pc:sldMkLst>
          <pc:docMk/>
          <pc:sldMk cId="2090733893" sldId="262"/>
        </pc:sldMkLst>
        <pc:spChg chg="mod">
          <ac:chgData name="Fake Test User" userId="SID-0" providerId="Test" clId="FakeClientId" dt="2019-08-06T10:57:43.598" v="26" actId="790"/>
          <ac:spMkLst>
            <pc:docMk/>
            <pc:sldMk cId="2090733893" sldId="262"/>
            <ac:spMk id="2" creationId="{00000000-0000-0000-0000-000000000000}"/>
          </ac:spMkLst>
        </pc:spChg>
        <pc:spChg chg="mod">
          <ac:chgData name="Fake Test User" userId="SID-0" providerId="Test" clId="FakeClientId" dt="2019-08-06T10:57:43.598" v="26" actId="790"/>
          <ac:spMkLst>
            <pc:docMk/>
            <pc:sldMk cId="2090733893" sldId="262"/>
            <ac:spMk id="3" creationId="{00000000-0000-0000-0000-000000000000}"/>
          </ac:spMkLst>
        </pc:spChg>
        <pc:picChg chg="mod">
          <ac:chgData name="Fake Test User" userId="SID-0" providerId="Test" clId="FakeClientId" dt="2019-08-06T10:59:16.100" v="32" actId="14826"/>
          <ac:picMkLst>
            <pc:docMk/>
            <pc:sldMk cId="2090733893" sldId="262"/>
            <ac:picMk id="4" creationId="{00000000-0000-0000-0000-000000000000}"/>
          </ac:picMkLst>
        </pc:picChg>
        <pc:picChg chg="mod">
          <ac:chgData name="Fake Test User" userId="SID-0" providerId="Test" clId="FakeClientId" dt="2019-08-06T10:59:35.146" v="33" actId="14826"/>
          <ac:picMkLst>
            <pc:docMk/>
            <pc:sldMk cId="2090733893" sldId="262"/>
            <ac:picMk id="5" creationId="{00000000-0000-0000-0000-000000000000}"/>
          </ac:picMkLst>
        </pc:picChg>
        <pc:picChg chg="mod">
          <ac:chgData name="Fake Test User" userId="SID-0" providerId="Test" clId="FakeClientId" dt="2019-08-06T10:58:59.835" v="31" actId="14826"/>
          <ac:picMkLst>
            <pc:docMk/>
            <pc:sldMk cId="2090733893" sldId="262"/>
            <ac:picMk id="6" creationId="{00000000-0000-0000-0000-000000000000}"/>
          </ac:picMkLst>
        </pc:picChg>
      </pc:sldChg>
      <pc:sldChg chg="modSp mod modNotes">
        <pc:chgData name="Fake Test User" userId="SID-0" providerId="Test" clId="FakeClientId" dt="2019-08-07T02:27:27.864" v="75" actId="790"/>
        <pc:sldMkLst>
          <pc:docMk/>
          <pc:sldMk cId="2317502127" sldId="263"/>
        </pc:sldMkLst>
        <pc:spChg chg="mod">
          <ac:chgData name="Fake Test User" userId="SID-0" providerId="Test" clId="FakeClientId" dt="2019-08-06T10:58:02.882" v="29" actId="790"/>
          <ac:spMkLst>
            <pc:docMk/>
            <pc:sldMk cId="2317502127" sldId="263"/>
            <ac:spMk id="2" creationId="{00000000-0000-0000-0000-000000000000}"/>
          </ac:spMkLst>
        </pc:spChg>
        <pc:spChg chg="mod">
          <ac:chgData name="Fake Test User" userId="SID-0" providerId="Test" clId="FakeClientId" dt="2019-08-07T02:21:10.668" v="58" actId="14100"/>
          <ac:spMkLst>
            <pc:docMk/>
            <pc:sldMk cId="2317502127" sldId="263"/>
            <ac:spMk id="3" creationId="{00000000-0000-0000-0000-000000000000}"/>
          </ac:spMkLst>
        </pc:spChg>
        <pc:spChg chg="mod">
          <ac:chgData name="Fake Test User" userId="SID-0" providerId="Test" clId="FakeClientId" dt="2019-08-06T10:58:02.882" v="29" actId="790"/>
          <ac:spMkLst>
            <pc:docMk/>
            <pc:sldMk cId="2317502127" sldId="263"/>
            <ac:spMk id="4" creationId="{00000000-0000-0000-0000-000000000000}"/>
          </ac:spMkLst>
        </pc:spChg>
        <pc:spChg chg="mod">
          <ac:chgData name="Fake Test User" userId="SID-0" providerId="Test" clId="FakeClientId" dt="2019-08-07T02:25:30.731" v="61"/>
          <ac:spMkLst>
            <pc:docMk/>
            <pc:sldMk cId="2317502127" sldId="263"/>
            <ac:spMk id="8" creationId="{00000000-0000-0000-0000-000000000000}"/>
          </ac:spMkLst>
        </pc:spChg>
        <pc:spChg chg="mod">
          <ac:chgData name="Fake Test User" userId="SID-0" providerId="Test" clId="FakeClientId" dt="2019-08-07T02:25:58.979" v="63"/>
          <ac:spMkLst>
            <pc:docMk/>
            <pc:sldMk cId="2317502127" sldId="263"/>
            <ac:spMk id="9" creationId="{00000000-0000-0000-0000-000000000000}"/>
          </ac:spMkLst>
        </pc:spChg>
      </pc:sldChg>
      <pc:sldChg chg="modSp mod modNotes">
        <pc:chgData name="Fake Test User" userId="SID-0" providerId="Test" clId="FakeClientId" dt="2019-08-06T11:01:19.420" v="43" actId="14826"/>
        <pc:sldMkLst>
          <pc:docMk/>
          <pc:sldMk cId="1531532291" sldId="264"/>
        </pc:sldMkLst>
        <pc:spChg chg="mod">
          <ac:chgData name="Fake Test User" userId="SID-0" providerId="Test" clId="FakeClientId" dt="2019-08-06T10:57:57.351" v="28" actId="790"/>
          <ac:spMkLst>
            <pc:docMk/>
            <pc:sldMk cId="1531532291" sldId="264"/>
            <ac:spMk id="2" creationId="{00000000-0000-0000-0000-000000000000}"/>
          </ac:spMkLst>
        </pc:spChg>
        <pc:spChg chg="mod">
          <ac:chgData name="Fake Test User" userId="SID-0" providerId="Test" clId="FakeClientId" dt="2019-08-06T10:57:57.351" v="28" actId="790"/>
          <ac:spMkLst>
            <pc:docMk/>
            <pc:sldMk cId="1531532291" sldId="264"/>
            <ac:spMk id="3" creationId="{00000000-0000-0000-0000-000000000000}"/>
          </ac:spMkLst>
        </pc:spChg>
        <pc:picChg chg="mod">
          <ac:chgData name="Fake Test User" userId="SID-0" providerId="Test" clId="FakeClientId" dt="2019-08-06T11:01:19.420" v="43" actId="14826"/>
          <ac:picMkLst>
            <pc:docMk/>
            <pc:sldMk cId="1531532291" sldId="264"/>
            <ac:picMk id="5" creationId="{00000000-0000-0000-0000-000000000000}"/>
          </ac:picMkLst>
        </pc:picChg>
      </pc:sldChg>
      <pc:sldMasterChg chg="modSp mod modSldLayout">
        <pc:chgData name="Fake Test User" userId="SID-0" providerId="Test" clId="FakeClientId" dt="2019-08-06T10:55:52.560" v="17" actId="790"/>
        <pc:sldMasterMkLst>
          <pc:docMk/>
          <pc:sldMasterMk cId="946754946" sldId="2147483660"/>
        </pc:sldMasterMkLst>
        <pc:spChg chg="mod">
          <ac:chgData name="Fake Test User" userId="SID-0" providerId="Test" clId="FakeClientId" dt="2019-08-06T10:54:42.159" v="6" actId="790"/>
          <ac:spMkLst>
            <pc:docMk/>
            <pc:sldMasterMk cId="946754946" sldId="2147483660"/>
            <ac:spMk id="2" creationId="{00000000-0000-0000-0000-000000000000}"/>
          </ac:spMkLst>
        </pc:spChg>
        <pc:spChg chg="mod">
          <ac:chgData name="Fake Test User" userId="SID-0" providerId="Test" clId="FakeClientId" dt="2019-08-06T10:54:42.159" v="6" actId="790"/>
          <ac:spMkLst>
            <pc:docMk/>
            <pc:sldMasterMk cId="946754946" sldId="2147483660"/>
            <ac:spMk id="3" creationId="{00000000-0000-0000-0000-000000000000}"/>
          </ac:spMkLst>
        </pc:spChg>
        <pc:spChg chg="mod">
          <ac:chgData name="Fake Test User" userId="SID-0" providerId="Test" clId="FakeClientId" dt="2019-08-06T10:54:42.159" v="6" actId="790"/>
          <ac:spMkLst>
            <pc:docMk/>
            <pc:sldMasterMk cId="946754946" sldId="2147483660"/>
            <ac:spMk id="4" creationId="{00000000-0000-0000-0000-000000000000}"/>
          </ac:spMkLst>
        </pc:spChg>
        <pc:spChg chg="mod">
          <ac:chgData name="Fake Test User" userId="SID-0" providerId="Test" clId="FakeClientId" dt="2019-08-06T10:54:42.159" v="6" actId="790"/>
          <ac:spMkLst>
            <pc:docMk/>
            <pc:sldMasterMk cId="946754946" sldId="2147483660"/>
            <ac:spMk id="5" creationId="{00000000-0000-0000-0000-000000000000}"/>
          </ac:spMkLst>
        </pc:spChg>
        <pc:spChg chg="mod">
          <ac:chgData name="Fake Test User" userId="SID-0" providerId="Test" clId="FakeClientId" dt="2019-08-06T10:54:42.159" v="6" actId="790"/>
          <ac:spMkLst>
            <pc:docMk/>
            <pc:sldMasterMk cId="946754946" sldId="2147483660"/>
            <ac:spMk id="6" creationId="{00000000-0000-0000-0000-000000000000}"/>
          </ac:spMkLst>
        </pc:spChg>
        <pc:sldLayoutChg chg="modSp mod">
          <pc:chgData name="Fake Test User" userId="SID-0" providerId="Test" clId="FakeClientId" dt="2019-08-06T10:54:48.439" v="7" actId="790"/>
          <pc:sldLayoutMkLst>
            <pc:docMk/>
            <pc:sldMasterMk cId="946754946" sldId="2147483660"/>
            <pc:sldLayoutMk cId="1718549498" sldId="2147483661"/>
          </pc:sldLayoutMkLst>
          <pc:spChg chg="mod">
            <ac:chgData name="Fake Test User" userId="SID-0" providerId="Test" clId="FakeClientId" dt="2019-08-06T10:54:48.439" v="7" actId="790"/>
            <ac:spMkLst>
              <pc:docMk/>
              <pc:sldMasterMk cId="946754946" sldId="2147483660"/>
              <pc:sldLayoutMk cId="1718549498" sldId="2147483661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4:48.439" v="7" actId="790"/>
            <ac:spMkLst>
              <pc:docMk/>
              <pc:sldMasterMk cId="946754946" sldId="2147483660"/>
              <pc:sldLayoutMk cId="1718549498" sldId="2147483661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4:48.439" v="7" actId="790"/>
            <ac:spMkLst>
              <pc:docMk/>
              <pc:sldMasterMk cId="946754946" sldId="2147483660"/>
              <pc:sldLayoutMk cId="1718549498" sldId="2147483661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4:48.439" v="7" actId="790"/>
            <ac:spMkLst>
              <pc:docMk/>
              <pc:sldMasterMk cId="946754946" sldId="2147483660"/>
              <pc:sldLayoutMk cId="1718549498" sldId="2147483661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4:48.439" v="7" actId="790"/>
            <ac:spMkLst>
              <pc:docMk/>
              <pc:sldMasterMk cId="946754946" sldId="2147483660"/>
              <pc:sldLayoutMk cId="1718549498" sldId="2147483661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4:48.439" v="7" actId="790"/>
            <ac:spMkLst>
              <pc:docMk/>
              <pc:sldMasterMk cId="946754946" sldId="2147483660"/>
              <pc:sldLayoutMk cId="1718549498" sldId="2147483661"/>
              <ac:spMk id="7" creationId="{00000000-0000-0000-0000-000000000000}"/>
            </ac:spMkLst>
          </pc:spChg>
          <pc:spChg chg="mod">
            <ac:chgData name="Fake Test User" userId="SID-0" providerId="Test" clId="FakeClientId" dt="2019-08-06T10:54:48.439" v="7" actId="790"/>
            <ac:spMkLst>
              <pc:docMk/>
              <pc:sldMasterMk cId="946754946" sldId="2147483660"/>
              <pc:sldLayoutMk cId="1718549498" sldId="2147483661"/>
              <ac:spMk id="8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01.110" v="8" actId="790"/>
          <pc:sldLayoutMkLst>
            <pc:docMk/>
            <pc:sldMasterMk cId="946754946" sldId="2147483660"/>
            <pc:sldLayoutMk cId="2185836540" sldId="2147483662"/>
          </pc:sldLayoutMkLst>
          <pc:spChg chg="mod">
            <ac:chgData name="Fake Test User" userId="SID-0" providerId="Test" clId="FakeClientId" dt="2019-08-06T10:55:01.110" v="8" actId="790"/>
            <ac:spMkLst>
              <pc:docMk/>
              <pc:sldMasterMk cId="946754946" sldId="2147483660"/>
              <pc:sldLayoutMk cId="2185836540" sldId="2147483662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01.110" v="8" actId="790"/>
            <ac:spMkLst>
              <pc:docMk/>
              <pc:sldMasterMk cId="946754946" sldId="2147483660"/>
              <pc:sldLayoutMk cId="2185836540" sldId="2147483662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01.110" v="8" actId="790"/>
            <ac:spMkLst>
              <pc:docMk/>
              <pc:sldMasterMk cId="946754946" sldId="2147483660"/>
              <pc:sldLayoutMk cId="2185836540" sldId="2147483662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01.110" v="8" actId="790"/>
            <ac:spMkLst>
              <pc:docMk/>
              <pc:sldMasterMk cId="946754946" sldId="2147483660"/>
              <pc:sldLayoutMk cId="2185836540" sldId="2147483662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01.110" v="8" actId="790"/>
            <ac:spMkLst>
              <pc:docMk/>
              <pc:sldMasterMk cId="946754946" sldId="2147483660"/>
              <pc:sldLayoutMk cId="2185836540" sldId="2147483662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01.110" v="8" actId="790"/>
            <ac:spMkLst>
              <pc:docMk/>
              <pc:sldMasterMk cId="946754946" sldId="2147483660"/>
              <pc:sldLayoutMk cId="2185836540" sldId="2147483662"/>
              <ac:spMk id="7" creationId="{00000000-0000-0000-0000-000000000000}"/>
            </ac:spMkLst>
          </pc:spChg>
          <pc:spChg chg="mod">
            <ac:chgData name="Fake Test User" userId="SID-0" providerId="Test" clId="FakeClientId" dt="2019-08-06T10:55:01.110" v="8" actId="790"/>
            <ac:spMkLst>
              <pc:docMk/>
              <pc:sldMasterMk cId="946754946" sldId="2147483660"/>
              <pc:sldLayoutMk cId="2185836540" sldId="2147483662"/>
              <ac:spMk id="8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06.157" v="9" actId="790"/>
          <pc:sldLayoutMkLst>
            <pc:docMk/>
            <pc:sldMasterMk cId="946754946" sldId="2147483660"/>
            <pc:sldLayoutMk cId="1335655537" sldId="2147483663"/>
          </pc:sldLayoutMkLst>
          <pc:spChg chg="mod">
            <ac:chgData name="Fake Test User" userId="SID-0" providerId="Test" clId="FakeClientId" dt="2019-08-06T10:55:06.157" v="9" actId="790"/>
            <ac:spMkLst>
              <pc:docMk/>
              <pc:sldMasterMk cId="946754946" sldId="2147483660"/>
              <pc:sldLayoutMk cId="1335655537" sldId="2147483663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06.157" v="9" actId="790"/>
            <ac:spMkLst>
              <pc:docMk/>
              <pc:sldMasterMk cId="946754946" sldId="2147483660"/>
              <pc:sldLayoutMk cId="1335655537" sldId="2147483663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06.157" v="9" actId="790"/>
            <ac:spMkLst>
              <pc:docMk/>
              <pc:sldMasterMk cId="946754946" sldId="2147483660"/>
              <pc:sldLayoutMk cId="1335655537" sldId="2147483663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06.157" v="9" actId="790"/>
            <ac:spMkLst>
              <pc:docMk/>
              <pc:sldMasterMk cId="946754946" sldId="2147483660"/>
              <pc:sldLayoutMk cId="1335655537" sldId="2147483663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06.157" v="9" actId="790"/>
            <ac:spMkLst>
              <pc:docMk/>
              <pc:sldMasterMk cId="946754946" sldId="2147483660"/>
              <pc:sldLayoutMk cId="1335655537" sldId="2147483663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06.157" v="9" actId="790"/>
            <ac:spMkLst>
              <pc:docMk/>
              <pc:sldMasterMk cId="946754946" sldId="2147483660"/>
              <pc:sldLayoutMk cId="1335655537" sldId="2147483663"/>
              <ac:spMk id="7" creationId="{00000000-0000-0000-0000-000000000000}"/>
            </ac:spMkLst>
          </pc:spChg>
          <pc:spChg chg="mod">
            <ac:chgData name="Fake Test User" userId="SID-0" providerId="Test" clId="FakeClientId" dt="2019-08-06T10:55:06.157" v="9" actId="790"/>
            <ac:spMkLst>
              <pc:docMk/>
              <pc:sldMasterMk cId="946754946" sldId="2147483660"/>
              <pc:sldLayoutMk cId="1335655537" sldId="2147483663"/>
              <ac:spMk id="8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11.860" v="10" actId="790"/>
          <pc:sldLayoutMkLst>
            <pc:docMk/>
            <pc:sldMasterMk cId="946754946" sldId="2147483660"/>
            <pc:sldLayoutMk cId="3328223887" sldId="2147483664"/>
          </pc:sldLayoutMkLst>
          <pc:spChg chg="mod">
            <ac:chgData name="Fake Test User" userId="SID-0" providerId="Test" clId="FakeClientId" dt="2019-08-06T10:55:11.860" v="10" actId="790"/>
            <ac:spMkLst>
              <pc:docMk/>
              <pc:sldMasterMk cId="946754946" sldId="2147483660"/>
              <pc:sldLayoutMk cId="3328223887" sldId="2147483664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11.860" v="10" actId="790"/>
            <ac:spMkLst>
              <pc:docMk/>
              <pc:sldMasterMk cId="946754946" sldId="2147483660"/>
              <pc:sldLayoutMk cId="3328223887" sldId="2147483664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11.860" v="10" actId="790"/>
            <ac:spMkLst>
              <pc:docMk/>
              <pc:sldMasterMk cId="946754946" sldId="2147483660"/>
              <pc:sldLayoutMk cId="3328223887" sldId="2147483664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11.860" v="10" actId="790"/>
            <ac:spMkLst>
              <pc:docMk/>
              <pc:sldMasterMk cId="946754946" sldId="2147483660"/>
              <pc:sldLayoutMk cId="3328223887" sldId="2147483664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11.860" v="10" actId="790"/>
            <ac:spMkLst>
              <pc:docMk/>
              <pc:sldMasterMk cId="946754946" sldId="2147483660"/>
              <pc:sldLayoutMk cId="3328223887" sldId="2147483664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11.860" v="10" actId="790"/>
            <ac:spMkLst>
              <pc:docMk/>
              <pc:sldMasterMk cId="946754946" sldId="2147483660"/>
              <pc:sldLayoutMk cId="3328223887" sldId="2147483664"/>
              <ac:spMk id="7" creationId="{00000000-0000-0000-0000-000000000000}"/>
            </ac:spMkLst>
          </pc:spChg>
          <pc:spChg chg="mod">
            <ac:chgData name="Fake Test User" userId="SID-0" providerId="Test" clId="FakeClientId" dt="2019-08-06T10:55:11.860" v="10" actId="790"/>
            <ac:spMkLst>
              <pc:docMk/>
              <pc:sldMasterMk cId="946754946" sldId="2147483660"/>
              <pc:sldLayoutMk cId="3328223887" sldId="2147483664"/>
              <ac:spMk id="8" creationId="{00000000-0000-0000-0000-000000000000}"/>
            </ac:spMkLst>
          </pc:spChg>
          <pc:spChg chg="mod">
            <ac:chgData name="Fake Test User" userId="SID-0" providerId="Test" clId="FakeClientId" dt="2019-08-06T10:55:11.860" v="10" actId="790"/>
            <ac:spMkLst>
              <pc:docMk/>
              <pc:sldMasterMk cId="946754946" sldId="2147483660"/>
              <pc:sldLayoutMk cId="3328223887" sldId="2147483664"/>
              <ac:spMk id="9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17.141" v="11" actId="790"/>
          <pc:sldLayoutMkLst>
            <pc:docMk/>
            <pc:sldMasterMk cId="946754946" sldId="2147483660"/>
            <pc:sldLayoutMk cId="3606029816" sldId="2147483665"/>
          </pc:sldLayoutMkLst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7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8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9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10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11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22.187" v="12" actId="790"/>
          <pc:sldLayoutMkLst>
            <pc:docMk/>
            <pc:sldMasterMk cId="946754946" sldId="2147483660"/>
            <pc:sldLayoutMk cId="100814485" sldId="2147483666"/>
          </pc:sldLayoutMkLst>
          <pc:spChg chg="mod">
            <ac:chgData name="Fake Test User" userId="SID-0" providerId="Test" clId="FakeClientId" dt="2019-08-06T10:55:22.187" v="12" actId="790"/>
            <ac:spMkLst>
              <pc:docMk/>
              <pc:sldMasterMk cId="946754946" sldId="2147483660"/>
              <pc:sldLayoutMk cId="100814485" sldId="2147483666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22.187" v="12" actId="790"/>
            <ac:spMkLst>
              <pc:docMk/>
              <pc:sldMasterMk cId="946754946" sldId="2147483660"/>
              <pc:sldLayoutMk cId="100814485" sldId="2147483666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22.187" v="12" actId="790"/>
            <ac:spMkLst>
              <pc:docMk/>
              <pc:sldMasterMk cId="946754946" sldId="2147483660"/>
              <pc:sldLayoutMk cId="100814485" sldId="2147483666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22.187" v="12" actId="790"/>
            <ac:spMkLst>
              <pc:docMk/>
              <pc:sldMasterMk cId="946754946" sldId="2147483660"/>
              <pc:sldLayoutMk cId="100814485" sldId="2147483666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22.187" v="12" actId="790"/>
            <ac:spMkLst>
              <pc:docMk/>
              <pc:sldMasterMk cId="946754946" sldId="2147483660"/>
              <pc:sldLayoutMk cId="100814485" sldId="2147483666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22.187" v="12" actId="790"/>
            <ac:spMkLst>
              <pc:docMk/>
              <pc:sldMasterMk cId="946754946" sldId="2147483660"/>
              <pc:sldLayoutMk cId="100814485" sldId="2147483666"/>
              <ac:spMk id="7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27.546" v="13" actId="790"/>
          <pc:sldLayoutMkLst>
            <pc:docMk/>
            <pc:sldMasterMk cId="946754946" sldId="2147483660"/>
            <pc:sldLayoutMk cId="4037432058" sldId="2147483667"/>
          </pc:sldLayoutMkLst>
          <pc:spChg chg="mod">
            <ac:chgData name="Fake Test User" userId="SID-0" providerId="Test" clId="FakeClientId" dt="2019-08-06T10:55:27.546" v="13" actId="790"/>
            <ac:spMkLst>
              <pc:docMk/>
              <pc:sldMasterMk cId="946754946" sldId="2147483660"/>
              <pc:sldLayoutMk cId="4037432058" sldId="2147483667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27.546" v="13" actId="790"/>
            <ac:spMkLst>
              <pc:docMk/>
              <pc:sldMasterMk cId="946754946" sldId="2147483660"/>
              <pc:sldLayoutMk cId="4037432058" sldId="2147483667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27.546" v="13" actId="790"/>
            <ac:spMkLst>
              <pc:docMk/>
              <pc:sldMasterMk cId="946754946" sldId="2147483660"/>
              <pc:sldLayoutMk cId="4037432058" sldId="2147483667"/>
              <ac:spMk id="4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33.546" v="14" actId="790"/>
          <pc:sldLayoutMkLst>
            <pc:docMk/>
            <pc:sldMasterMk cId="946754946" sldId="2147483660"/>
            <pc:sldLayoutMk cId="1784193825" sldId="2147483668"/>
          </pc:sldLayoutMkLst>
          <pc:spChg chg="mod">
            <ac:chgData name="Fake Test User" userId="SID-0" providerId="Test" clId="FakeClientId" dt="2019-08-06T10:55:33.546" v="14" actId="790"/>
            <ac:spMkLst>
              <pc:docMk/>
              <pc:sldMasterMk cId="946754946" sldId="2147483660"/>
              <pc:sldLayoutMk cId="1784193825" sldId="2147483668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33.546" v="14" actId="790"/>
            <ac:spMkLst>
              <pc:docMk/>
              <pc:sldMasterMk cId="946754946" sldId="2147483660"/>
              <pc:sldLayoutMk cId="1784193825" sldId="2147483668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33.546" v="14" actId="790"/>
            <ac:spMkLst>
              <pc:docMk/>
              <pc:sldMasterMk cId="946754946" sldId="2147483660"/>
              <pc:sldLayoutMk cId="1784193825" sldId="2147483668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33.546" v="14" actId="790"/>
            <ac:spMkLst>
              <pc:docMk/>
              <pc:sldMasterMk cId="946754946" sldId="2147483660"/>
              <pc:sldLayoutMk cId="1784193825" sldId="2147483668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33.546" v="14" actId="790"/>
            <ac:spMkLst>
              <pc:docMk/>
              <pc:sldMasterMk cId="946754946" sldId="2147483660"/>
              <pc:sldLayoutMk cId="1784193825" sldId="2147483668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33.546" v="14" actId="790"/>
            <ac:spMkLst>
              <pc:docMk/>
              <pc:sldMasterMk cId="946754946" sldId="2147483660"/>
              <pc:sldLayoutMk cId="1784193825" sldId="2147483668"/>
              <ac:spMk id="7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40.686" v="15" actId="790"/>
          <pc:sldLayoutMkLst>
            <pc:docMk/>
            <pc:sldMasterMk cId="946754946" sldId="2147483660"/>
            <pc:sldLayoutMk cId="3161095380" sldId="2147483669"/>
          </pc:sldLayoutMkLst>
          <pc:spChg chg="mod">
            <ac:chgData name="Fake Test User" userId="SID-0" providerId="Test" clId="FakeClientId" dt="2019-08-06T10:55:40.686" v="15" actId="790"/>
            <ac:spMkLst>
              <pc:docMk/>
              <pc:sldMasterMk cId="946754946" sldId="2147483660"/>
              <pc:sldLayoutMk cId="3161095380" sldId="2147483669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40.686" v="15" actId="790"/>
            <ac:spMkLst>
              <pc:docMk/>
              <pc:sldMasterMk cId="946754946" sldId="2147483660"/>
              <pc:sldLayoutMk cId="3161095380" sldId="2147483669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40.686" v="15" actId="790"/>
            <ac:spMkLst>
              <pc:docMk/>
              <pc:sldMasterMk cId="946754946" sldId="2147483660"/>
              <pc:sldLayoutMk cId="3161095380" sldId="2147483669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40.686" v="15" actId="790"/>
            <ac:spMkLst>
              <pc:docMk/>
              <pc:sldMasterMk cId="946754946" sldId="2147483660"/>
              <pc:sldLayoutMk cId="3161095380" sldId="2147483669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40.686" v="15" actId="790"/>
            <ac:spMkLst>
              <pc:docMk/>
              <pc:sldMasterMk cId="946754946" sldId="2147483660"/>
              <pc:sldLayoutMk cId="3161095380" sldId="2147483669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40.686" v="15" actId="790"/>
            <ac:spMkLst>
              <pc:docMk/>
              <pc:sldMasterMk cId="946754946" sldId="2147483660"/>
              <pc:sldLayoutMk cId="3161095380" sldId="2147483669"/>
              <ac:spMk id="7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46.654" v="16" actId="790"/>
          <pc:sldLayoutMkLst>
            <pc:docMk/>
            <pc:sldMasterMk cId="946754946" sldId="2147483660"/>
            <pc:sldLayoutMk cId="596921339" sldId="2147483670"/>
          </pc:sldLayoutMkLst>
          <pc:spChg chg="mod">
            <ac:chgData name="Fake Test User" userId="SID-0" providerId="Test" clId="FakeClientId" dt="2019-08-06T10:55:46.654" v="16" actId="790"/>
            <ac:spMkLst>
              <pc:docMk/>
              <pc:sldMasterMk cId="946754946" sldId="2147483660"/>
              <pc:sldLayoutMk cId="596921339" sldId="2147483670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46.654" v="16" actId="790"/>
            <ac:spMkLst>
              <pc:docMk/>
              <pc:sldMasterMk cId="946754946" sldId="2147483660"/>
              <pc:sldLayoutMk cId="596921339" sldId="2147483670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46.654" v="16" actId="790"/>
            <ac:spMkLst>
              <pc:docMk/>
              <pc:sldMasterMk cId="946754946" sldId="2147483660"/>
              <pc:sldLayoutMk cId="596921339" sldId="2147483670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46.654" v="16" actId="790"/>
            <ac:spMkLst>
              <pc:docMk/>
              <pc:sldMasterMk cId="946754946" sldId="2147483660"/>
              <pc:sldLayoutMk cId="596921339" sldId="2147483670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46.654" v="16" actId="790"/>
            <ac:spMkLst>
              <pc:docMk/>
              <pc:sldMasterMk cId="946754946" sldId="2147483660"/>
              <pc:sldLayoutMk cId="596921339" sldId="2147483670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46.654" v="16" actId="790"/>
            <ac:spMkLst>
              <pc:docMk/>
              <pc:sldMasterMk cId="946754946" sldId="2147483660"/>
              <pc:sldLayoutMk cId="596921339" sldId="2147483670"/>
              <ac:spMk id="7" creationId="{00000000-0000-0000-0000-000000000000}"/>
            </ac:spMkLst>
          </pc:spChg>
          <pc:spChg chg="mod">
            <ac:chgData name="Fake Test User" userId="SID-0" providerId="Test" clId="FakeClientId" dt="2019-08-06T10:55:46.654" v="16" actId="790"/>
            <ac:spMkLst>
              <pc:docMk/>
              <pc:sldMasterMk cId="946754946" sldId="2147483660"/>
              <pc:sldLayoutMk cId="596921339" sldId="2147483670"/>
              <ac:spMk id="8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52.560" v="17" actId="790"/>
          <pc:sldLayoutMkLst>
            <pc:docMk/>
            <pc:sldMasterMk cId="946754946" sldId="2147483660"/>
            <pc:sldLayoutMk cId="1302266631" sldId="2147483671"/>
          </pc:sldLayoutMkLst>
          <pc:spChg chg="mod">
            <ac:chgData name="Fake Test User" userId="SID-0" providerId="Test" clId="FakeClientId" dt="2019-08-06T10:55:52.560" v="17" actId="790"/>
            <ac:spMkLst>
              <pc:docMk/>
              <pc:sldMasterMk cId="946754946" sldId="2147483660"/>
              <pc:sldLayoutMk cId="1302266631" sldId="2147483671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52.560" v="17" actId="790"/>
            <ac:spMkLst>
              <pc:docMk/>
              <pc:sldMasterMk cId="946754946" sldId="2147483660"/>
              <pc:sldLayoutMk cId="1302266631" sldId="2147483671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52.560" v="17" actId="790"/>
            <ac:spMkLst>
              <pc:docMk/>
              <pc:sldMasterMk cId="946754946" sldId="2147483660"/>
              <pc:sldLayoutMk cId="1302266631" sldId="2147483671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52.560" v="17" actId="790"/>
            <ac:spMkLst>
              <pc:docMk/>
              <pc:sldMasterMk cId="946754946" sldId="2147483660"/>
              <pc:sldLayoutMk cId="1302266631" sldId="2147483671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52.560" v="17" actId="790"/>
            <ac:spMkLst>
              <pc:docMk/>
              <pc:sldMasterMk cId="946754946" sldId="2147483660"/>
              <pc:sldLayoutMk cId="1302266631" sldId="2147483671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52.560" v="17" actId="790"/>
            <ac:spMkLst>
              <pc:docMk/>
              <pc:sldMasterMk cId="946754946" sldId="2147483660"/>
              <pc:sldLayoutMk cId="1302266631" sldId="2147483671"/>
              <ac:spMk id="7" creationId="{00000000-0000-0000-0000-000000000000}"/>
            </ac:spMkLst>
          </pc:spChg>
          <pc:spChg chg="mod">
            <ac:chgData name="Fake Test User" userId="SID-0" providerId="Test" clId="FakeClientId" dt="2019-08-06T10:55:52.560" v="17" actId="790"/>
            <ac:spMkLst>
              <pc:docMk/>
              <pc:sldMasterMk cId="946754946" sldId="2147483660"/>
              <pc:sldLayoutMk cId="1302266631" sldId="2147483671"/>
              <ac:spMk id="8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2B3D7CA0-C4A8-496D-A4F8-E9AFEE532D8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noProof="1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11BF71C1-CEBB-4820-AC3C-98BEF67FCBA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D7E514-60F3-429F-A347-03D3C1406553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4EC0341D-4C1B-4FC7-ABE7-29CC469D971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noProof="1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02CD4014-4441-42A1-8829-265A97360BC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39D89B-157B-430C-AF09-B872B7A3AA7F}" type="slidenum">
              <a:rPr lang="ru-RU" noProof="1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91905286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C729564-AA2B-4127-AD39-85959D55B104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1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F61EA0F-A667-4B49-8422-0062BC55E249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ru-RU" noProof="1" smtClean="0"/>
              <a:t>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4866468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  <p:sp>
        <p:nvSpPr>
          <p:cNvPr id="2" name="Заголовок 1"/>
          <p:cNvSpPr>
            <a:spLocks noGrp="1"/>
          </p:cNvSpPr>
          <p:nvPr>
            <p:ph type="ctrTitle"/>
          </p:nvPr>
        </p:nvSpPr>
        <p:spPr>
          <a:xfrm>
            <a:off x="838200" y="2061006"/>
            <a:ext cx="10515600" cy="2387600"/>
          </a:xfrm>
        </p:spPr>
        <p:txBody>
          <a:bodyPr rtlCol="0" anchor="b">
            <a:normAutofit/>
          </a:bodyPr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838202" y="5110609"/>
            <a:ext cx="6705599" cy="1137793"/>
          </a:xfrm>
        </p:spPr>
        <p:txBody>
          <a:bodyPr rtlCol="0">
            <a:normAutofit/>
          </a:bodyPr>
          <a:lstStyle>
            <a:lvl1pPr marL="0" indent="0" algn="l">
              <a:lnSpc>
                <a:spcPct val="150000"/>
              </a:lnSpc>
              <a:spcBef>
                <a:spcPts val="600"/>
              </a:spcBef>
              <a:buNone/>
              <a:defRPr sz="2800">
                <a:solidFill>
                  <a:srgbClr val="D2472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8517EB0-96A6-405B-91F5-8A586E165513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8" name="Прямоугольник 7"/>
          <p:cNvSpPr/>
          <p:nvPr userDrawn="1"/>
        </p:nvSpPr>
        <p:spPr>
          <a:xfrm>
            <a:off x="0" y="0"/>
            <a:ext cx="12192000" cy="4866468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09600" y="1"/>
            <a:ext cx="10744200" cy="1228436"/>
          </a:xfrm>
        </p:spPr>
        <p:txBody>
          <a:bodyPr rtlCol="0"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DDB0DD6-BDC3-46EF-AA84-3C052725C73E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8" name="Прямоугольник 7"/>
          <p:cNvSpPr/>
          <p:nvPr userDrawn="1"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</p:spTree>
    <p:extLst>
      <p:ext uri="{BB962C8B-B14F-4D97-AF65-F5344CB8AC3E}">
        <p14:creationId xmlns:p14="http://schemas.microsoft.com/office/powerpoint/2010/main" val="596921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 6"/>
          <p:cNvSpPr/>
          <p:nvPr/>
        </p:nvSpPr>
        <p:spPr>
          <a:xfrm>
            <a:off x="10095346" y="0"/>
            <a:ext cx="2096655" cy="685800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10215419" y="365125"/>
            <a:ext cx="1819564" cy="5811838"/>
          </a:xfrm>
        </p:spPr>
        <p:txBody>
          <a:bodyPr vert="eaVert" rtlCol="0"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1" y="365125"/>
            <a:ext cx="7734300" cy="5811838"/>
          </a:xfrm>
        </p:spPr>
        <p:txBody>
          <a:bodyPr vert="eaVert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9F155A9-48DE-4655-BA1E-0C4E6081E62C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8" name="Прямоугольник 7"/>
          <p:cNvSpPr/>
          <p:nvPr userDrawn="1"/>
        </p:nvSpPr>
        <p:spPr>
          <a:xfrm>
            <a:off x="10095346" y="0"/>
            <a:ext cx="2096655" cy="685800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</p:spTree>
    <p:extLst>
      <p:ext uri="{BB962C8B-B14F-4D97-AF65-F5344CB8AC3E}">
        <p14:creationId xmlns:p14="http://schemas.microsoft.com/office/powerpoint/2010/main" val="1302266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04434" y="0"/>
            <a:ext cx="10749367" cy="1208868"/>
          </a:xfrm>
        </p:spPr>
        <p:txBody>
          <a:bodyPr rtlCol="0"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838201" y="1825625"/>
            <a:ext cx="4167753" cy="4351338"/>
          </a:xfrm>
        </p:spPr>
        <p:txBody>
          <a:bodyPr rtlCol="0">
            <a:normAutofit/>
          </a:bodyPr>
          <a:lstStyle>
            <a:lvl1pPr marL="0" indent="0">
              <a:lnSpc>
                <a:spcPct val="150000"/>
              </a:lnSpc>
              <a:spcAft>
                <a:spcPts val="1200"/>
              </a:spcAft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  <a:lvl2pPr>
              <a:lnSpc>
                <a:spcPct val="150000"/>
              </a:lnSpc>
              <a:spcAft>
                <a:spcPts val="1200"/>
              </a:spcAft>
              <a:defRPr sz="1400">
                <a:solidFill>
                  <a:schemeClr val="bg1">
                    <a:lumMod val="50000"/>
                  </a:schemeClr>
                </a:solidFill>
              </a:defRPr>
            </a:lvl2pPr>
            <a:lvl3pPr>
              <a:lnSpc>
                <a:spcPct val="150000"/>
              </a:lnSpc>
              <a:spcAft>
                <a:spcPts val="1200"/>
              </a:spcAft>
              <a:defRPr sz="1200">
                <a:solidFill>
                  <a:schemeClr val="bg1">
                    <a:lumMod val="50000"/>
                  </a:schemeClr>
                </a:solidFill>
              </a:defRPr>
            </a:lvl3pPr>
            <a:lvl4pPr>
              <a:lnSpc>
                <a:spcPct val="150000"/>
              </a:lnSpc>
              <a:spcAft>
                <a:spcPts val="1200"/>
              </a:spcAft>
              <a:defRPr sz="1100">
                <a:solidFill>
                  <a:schemeClr val="bg1">
                    <a:lumMod val="50000"/>
                  </a:schemeClr>
                </a:solidFill>
              </a:defRPr>
            </a:lvl4pPr>
            <a:lvl5pPr>
              <a:lnSpc>
                <a:spcPct val="150000"/>
              </a:lnSpc>
              <a:spcAft>
                <a:spcPts val="1200"/>
              </a:spcAft>
              <a:defRPr sz="11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7E9A24A-E5DC-408F-A580-D4BEC90B1612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8" name="Прямоугольник 7"/>
          <p:cNvSpPr/>
          <p:nvPr userDrawn="1"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 6"/>
          <p:cNvSpPr/>
          <p:nvPr/>
        </p:nvSpPr>
        <p:spPr>
          <a:xfrm>
            <a:off x="5656882" y="1709738"/>
            <a:ext cx="6535119" cy="357518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2402238"/>
            <a:ext cx="4508715" cy="2187227"/>
          </a:xfrm>
        </p:spPr>
        <p:txBody>
          <a:bodyPr rtlCol="0" anchor="ctr">
            <a:noAutofit/>
          </a:bodyPr>
          <a:lstStyle>
            <a:lvl1pPr algn="l">
              <a:defRPr sz="4800">
                <a:solidFill>
                  <a:srgbClr val="D24726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6323308" y="2402237"/>
            <a:ext cx="5269424" cy="2187226"/>
          </a:xfrm>
        </p:spPr>
        <p:txBody>
          <a:bodyPr rtlCol="0" anchor="ctr">
            <a:normAutofit/>
          </a:bodyPr>
          <a:lstStyle>
            <a:lvl1pPr marL="0" indent="0">
              <a:lnSpc>
                <a:spcPct val="150000"/>
              </a:lnSpc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73F37DC-2B5F-4D54-9B95-9DE5F20668EC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5656882" y="1709738"/>
            <a:ext cx="6535119" cy="357518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09600" y="1"/>
            <a:ext cx="10744200" cy="1228436"/>
          </a:xfrm>
        </p:spPr>
        <p:txBody>
          <a:bodyPr rtlCol="0"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600" smtClean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lang="en-US" sz="1400" smtClean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lang="en-US" sz="1200" smtClean="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lang="en-US" sz="1100" smtClean="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lang="en-US" sz="11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marL="0" lvl="0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Щелкните, чтобы изменить стили текста образца слайда</a:t>
            </a:r>
          </a:p>
          <a:p>
            <a:pPr marL="0" lvl="1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Второй уровень</a:t>
            </a:r>
          </a:p>
          <a:p>
            <a:pPr marL="0" lvl="2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Третий уровень</a:t>
            </a:r>
          </a:p>
          <a:p>
            <a:pPr marL="0" lvl="3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Четвертый уровень</a:t>
            </a:r>
          </a:p>
          <a:p>
            <a:pPr marL="0" lvl="4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600" smtClean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lang="en-US" sz="1400" smtClean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lang="en-US" sz="1200" smtClean="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lang="en-US" sz="1100" smtClean="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lang="en-US" sz="11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marL="0" lvl="0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Щелкните, чтобы изменить стили текста образца слайда</a:t>
            </a:r>
          </a:p>
          <a:p>
            <a:pPr marL="0" lvl="1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Второй уровень</a:t>
            </a:r>
          </a:p>
          <a:p>
            <a:pPr marL="0" lvl="2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Третий уровень</a:t>
            </a:r>
          </a:p>
          <a:p>
            <a:pPr marL="0" lvl="3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Четвертый уровень</a:t>
            </a:r>
          </a:p>
          <a:p>
            <a:pPr marL="0" lvl="4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8050A4E-D522-4129-B321-53D7CD790E73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</p:spTree>
    <p:extLst>
      <p:ext uri="{BB962C8B-B14F-4D97-AF65-F5344CB8AC3E}">
        <p14:creationId xmlns:p14="http://schemas.microsoft.com/office/powerpoint/2010/main" val="3328223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09600" y="0"/>
            <a:ext cx="10737851" cy="1228436"/>
          </a:xfrm>
        </p:spPr>
        <p:txBody>
          <a:bodyPr rtlCol="0"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831851" y="1489075"/>
            <a:ext cx="5156200" cy="641350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831851" y="2193927"/>
            <a:ext cx="5156200" cy="3978275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600" smtClean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lang="en-US" sz="1400" smtClean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lang="en-US" sz="1200" smtClean="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lang="en-US" sz="1100" smtClean="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lang="en-US" sz="11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marL="0" lvl="0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Щелкните, чтобы изменить стили текста образца слайда</a:t>
            </a:r>
          </a:p>
          <a:p>
            <a:pPr marL="0" lvl="1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Второй уровень</a:t>
            </a:r>
          </a:p>
          <a:p>
            <a:pPr marL="0" lvl="2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Третий уровень</a:t>
            </a:r>
          </a:p>
          <a:p>
            <a:pPr marL="0" lvl="3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Четвертый уровень</a:t>
            </a:r>
          </a:p>
          <a:p>
            <a:pPr marL="0" lvl="4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6189664" y="1489075"/>
            <a:ext cx="5157787" cy="641350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6189664" y="2193927"/>
            <a:ext cx="5157787" cy="3978275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600" smtClean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lang="en-US" sz="1400" smtClean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lang="en-US" sz="1200" smtClean="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lang="en-US" sz="1100" smtClean="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lang="en-US" sz="11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marL="0" lvl="0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Щелкните, чтобы изменить стили текста образца слайда</a:t>
            </a:r>
          </a:p>
          <a:p>
            <a:pPr marL="0" lvl="1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Второй уровень</a:t>
            </a:r>
          </a:p>
          <a:p>
            <a:pPr marL="0" lvl="2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Третий уровень</a:t>
            </a:r>
          </a:p>
          <a:p>
            <a:pPr marL="0" lvl="3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Четвертый уровень</a:t>
            </a:r>
          </a:p>
          <a:p>
            <a:pPr marL="0" lvl="4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33F81F9-0A92-4D85-B67E-4E66CADBA97F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11" name="Прямоугольник 10"/>
          <p:cNvSpPr/>
          <p:nvPr userDrawn="1"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</p:spTree>
    <p:extLst>
      <p:ext uri="{BB962C8B-B14F-4D97-AF65-F5344CB8AC3E}">
        <p14:creationId xmlns:p14="http://schemas.microsoft.com/office/powerpoint/2010/main" val="3606029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09600" y="1"/>
            <a:ext cx="10744200" cy="1228436"/>
          </a:xfrm>
        </p:spPr>
        <p:txBody>
          <a:bodyPr rtlCol="0"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546597F-4531-4989-BC18-6D6B9DAB02DA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7" name="Прямоугольник 6"/>
          <p:cNvSpPr/>
          <p:nvPr userDrawn="1"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</p:spTree>
    <p:extLst>
      <p:ext uri="{BB962C8B-B14F-4D97-AF65-F5344CB8AC3E}">
        <p14:creationId xmlns:p14="http://schemas.microsoft.com/office/powerpoint/2010/main" val="100814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8729524-C98F-42F5-B687-6E986506F236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4037432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5183188" y="987427"/>
            <a:ext cx="6172200" cy="4873625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600" smtClean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lang="en-US" sz="1400" smtClean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lang="en-US" sz="1200" smtClean="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lang="en-US" sz="1100" smtClean="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lang="en-US" sz="11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marL="0" lvl="0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Щелкните, чтобы изменить стили текста образца слайда</a:t>
            </a:r>
          </a:p>
          <a:p>
            <a:pPr marL="0" lvl="1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Второй уровень</a:t>
            </a:r>
          </a:p>
          <a:p>
            <a:pPr marL="0" lvl="2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Третий уровень</a:t>
            </a:r>
          </a:p>
          <a:p>
            <a:pPr marL="0" lvl="3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Четвертый уровень</a:t>
            </a:r>
          </a:p>
          <a:p>
            <a:pPr marL="0" lvl="4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E3497B3-86CE-46CB-B438-A17E22334F2F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784193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Изображение с 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 2"/>
          <p:cNvSpPr>
            <a:spLocks noGrp="1"/>
          </p:cNvSpPr>
          <p:nvPr>
            <p:ph type="pic" idx="1" hasCustomPrompt="1"/>
          </p:nvPr>
        </p:nvSpPr>
        <p:spPr>
          <a:xfrm>
            <a:off x="5183188" y="987427"/>
            <a:ext cx="6172200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1"/>
              <a:t>Щелкните значок, чтобы добавить фото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0E66A08-9861-4517-ACCE-1EEDB604D995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161095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1"/>
              <a:t>Стиль образца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4E334B57-52A9-4D05-AEB1-E18B7AF10341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648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8077200" y="63563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azbyka.ru/biblia/?1Cor.6:12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9398" y="476518"/>
            <a:ext cx="7650050" cy="2575775"/>
          </a:xfrm>
        </p:spPr>
        <p:txBody>
          <a:bodyPr rtlCol="0">
            <a:normAutofit/>
          </a:bodyPr>
          <a:lstStyle/>
          <a:p>
            <a:pPr algn="ctr" rtl="0"/>
            <a:r>
              <a:rPr lang="ru-RU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Гаджеты и дети: </a:t>
            </a:r>
            <a:br>
              <a:rPr lang="ru-RU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«тупеем» или «умнеем»?</a:t>
            </a:r>
            <a:endParaRPr lang="ru-RU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202" y="5110609"/>
            <a:ext cx="10289144" cy="1137793"/>
          </a:xfrm>
        </p:spPr>
        <p:txBody>
          <a:bodyPr rtlCol="0">
            <a:normAutofit fontScale="85000" lnSpcReduction="20000"/>
          </a:bodyPr>
          <a:lstStyle/>
          <a:p>
            <a:pPr algn="ctr" rtl="0"/>
            <a:r>
              <a:rPr lang="ru-RU" noProof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 – просветительская беседа № 4</a:t>
            </a:r>
          </a:p>
          <a:p>
            <a:pPr algn="ctr" rtl="0"/>
            <a:r>
              <a:rPr lang="ru-RU" i="1" noProof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Автор: Сюремова Любовь Леонидовна</a:t>
            </a:r>
            <a:endParaRPr lang="ru-RU" i="1" noProof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i.pinimg.com/originals/a9/e7/05/a9e705f8553b28b83d27d51d826202a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4633" y="2557670"/>
            <a:ext cx="3737367" cy="2322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Цель и задачи беседы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1" y="1825625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 родителей понимания роли современных информационных технологий в воспитании и развитии ребёнка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Помочь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осознать родителям роль современных информационных технологий в развитии ребёнка</a:t>
            </a:r>
          </a:p>
          <a:p>
            <a:pPr lvl="0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Выявить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плюсы и минусы использования гаджетов детьми.</a:t>
            </a:r>
          </a:p>
          <a:p>
            <a:pPr lvl="0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Определить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пути преодоления гаджетозависимости у детей.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1031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«Минусы» использования гаджетов</a:t>
            </a:r>
            <a:endParaRPr lang="ru-RU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1" y="1825625"/>
            <a:ext cx="10515600" cy="4351338"/>
          </a:xfrm>
        </p:spPr>
        <p:txBody>
          <a:bodyPr>
            <a:normAutofit fontScale="77500" lnSpcReduction="20000"/>
          </a:bodyPr>
          <a:lstStyle/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Неверное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стимулирование мозга.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Задержка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развитии.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Ожирение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AutoNum type="arabicPeriod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Потеря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сна</a:t>
            </a:r>
          </a:p>
          <a:p>
            <a:pPr marL="342900" indent="-342900">
              <a:buAutoNum type="arabicPeriod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Психические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заболевания</a:t>
            </a:r>
          </a:p>
          <a:p>
            <a:pPr marL="342900" indent="-342900">
              <a:buAutoNum type="arabicPeriod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Жестокость на ТВ и в компьютерных играх находит своё отражение в реальной жизни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AutoNum type="arabicPeriod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Цифровая деменция. 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Зависимость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AutoNum type="arabicPeriod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Вредное излучение.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(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Крис Роуэн из Канады, детский терапевт, биолог, автор книги «Виртуальный ребенок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cdn4.vectorstock.com/i/1000x1000/04/23/communication-icons-in-circle-vector-37204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4388" y="1996789"/>
            <a:ext cx="2897746" cy="3109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2431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«Плюсы» использования гаджетов</a:t>
            </a:r>
            <a:endParaRPr lang="ru-RU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1" y="1825625"/>
            <a:ext cx="10752785" cy="4351338"/>
          </a:xfrm>
        </p:spPr>
        <p:txBody>
          <a:bodyPr/>
          <a:lstStyle/>
          <a:p>
            <a:pPr marL="342900" indent="-342900">
              <a:buAutoNum type="arabicPeriod"/>
            </a:pPr>
            <a:r>
              <a:rPr lang="ru-RU" dirty="0"/>
              <a:t>С</a:t>
            </a:r>
            <a:r>
              <a:rPr lang="ru-RU" dirty="0" smtClean="0"/>
              <a:t> </a:t>
            </a:r>
            <a:r>
              <a:rPr lang="ru-RU" dirty="0"/>
              <a:t>помощью Интернета и гаджетов находить информацию стало легко и просто</a:t>
            </a:r>
            <a:r>
              <a:rPr lang="ru-RU" dirty="0" smtClean="0"/>
              <a:t>.</a:t>
            </a:r>
          </a:p>
          <a:p>
            <a:pPr marL="342900" indent="-342900">
              <a:buAutoNum type="arabicPeriod"/>
            </a:pPr>
            <a:r>
              <a:rPr lang="ru-RU" dirty="0" smtClean="0"/>
              <a:t>Легче устанавливать социальные связи, находить друзей.</a:t>
            </a:r>
          </a:p>
          <a:p>
            <a:pPr marL="342900" indent="-342900">
              <a:buAutoNum type="arabicPeriod"/>
            </a:pPr>
            <a:r>
              <a:rPr lang="ru-RU" dirty="0" smtClean="0"/>
              <a:t>Занимать свое свободное время.</a:t>
            </a:r>
          </a:p>
          <a:p>
            <a:pPr marL="342900" indent="-342900">
              <a:buAutoNum type="arabicPeriod"/>
            </a:pPr>
            <a:r>
              <a:rPr lang="ru-RU" dirty="0" smtClean="0"/>
              <a:t>Скорость передачи информации от человека к человеку увеличилась.</a:t>
            </a:r>
          </a:p>
          <a:p>
            <a:pPr marL="342900" indent="-342900">
              <a:buAutoNum type="arabicPeriod"/>
            </a:pPr>
            <a:r>
              <a:rPr lang="ru-RU" dirty="0" smtClean="0"/>
              <a:t>Удобный инструмент для совершения покупок, сделок и др.</a:t>
            </a:r>
          </a:p>
          <a:p>
            <a:pPr marL="342900" indent="-342900">
              <a:buAutoNum type="arabicPeriod"/>
            </a:pPr>
            <a:r>
              <a:rPr lang="ru-RU" dirty="0" smtClean="0"/>
              <a:t>Средство для повышения уверенности в себе, повышения самоконтроля.</a:t>
            </a:r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/>
          </a:p>
        </p:txBody>
      </p:sp>
      <p:pic>
        <p:nvPicPr>
          <p:cNvPr id="3076" name="Picture 4" descr="https://thumbs.dreamstime.com/z/%D0%BF%D1%80%D0%B8%D0%BD%D1%86%D0%B8%D0%BF%D0%B8%D0%B0%D0%BB%D1%8C%D0%BD%D0%B0%D1%8F-%D1%81%D1%85%D0%B5%D0%BC%D0%B0-%D1%81%D1%80%D0%B5%D0%B4%D1%81%D1%82%D0%B2-socail-%D0%B2%D0%B5%D0%BA%D1%82%D0%BE%D1%80%D0%B0-%D1%81-%D0%B8%D0%BA%D0%BE%D0%BD%D0%B0%D0%BC%D0%B8-app-290045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4421" y="2477549"/>
            <a:ext cx="3218690" cy="3441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19746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Духовные основы зависимостей</a:t>
            </a:r>
            <a:endParaRPr lang="ru-RU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02595" y="1825625"/>
            <a:ext cx="10714148" cy="4351338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«Все мне позволительно, но не все полезно; все мне позволительно, но ничто не должно обладать мною»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(Апостол Павел,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1Кор.6:12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сякое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дело должно совершаться с пользой для спасения моего и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своего ближнего.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еловек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должен быть господином своих желаний, а не рабом.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икогда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обвиняй вожжей, но себя самого и свою развращенную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волю.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7807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0608" y="90152"/>
            <a:ext cx="11191741" cy="157122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помочь ребёнку справиться с интернет - зависимостью?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1" y="1825625"/>
            <a:ext cx="10520965" cy="4351338"/>
          </a:xfrm>
        </p:spPr>
        <p:txBody>
          <a:bodyPr/>
          <a:lstStyle/>
          <a:p>
            <a:pPr marL="342900" indent="-342900"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Проявите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обеспокоенность. Дайте ребенку понять, что вас настораживает длительность его пребывания в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сети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Попытайтесь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найти причину чрезмерной увлеченности интернетом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AutoNum type="arabicPeriod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Используйте внешние средства контроля за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временем.</a:t>
            </a:r>
          </a:p>
          <a:p>
            <a:pPr marL="342900" indent="-342900">
              <a:buAutoNum type="arabicPeriod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Обратитесь за помощью к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профессионалам.</a:t>
            </a:r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44173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4434" y="0"/>
            <a:ext cx="10973673" cy="1416676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защитить своего ребёнка от онлайн-рисков?</a:t>
            </a:r>
            <a:b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1" y="1825624"/>
            <a:ext cx="11190667" cy="4806995"/>
          </a:xfrm>
        </p:spPr>
        <p:txBody>
          <a:bodyPr>
            <a:noAutofit/>
          </a:bodyPr>
          <a:lstStyle/>
          <a:p>
            <a:pPr marL="342900" indent="-342900">
              <a:buAutoNum type="arabicPeriod"/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Развивайте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доверительные отношения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AutoNum type="arabicPeriod"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правила пользования интернетом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AutoNum type="arabicPeriod"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Информируйте. Расскажите ребенку об основных угрозах, с которыми он может столкнуться в сети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AutoNum type="arabicPeriod"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Будьте в курсе событий ребенка в реальной жизни и виртуальном пространстве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AutoNum type="arabicPeriod"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Расскажите о нормах онлайн-этикета. Как и в реальной жизни, в интернете надо вести себя вежливо и дружелюбно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AutoNum type="arabicPeriod"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Объясните необходимость защиты персональной информации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AutoNum type="arabicPeriod"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Проинформируйте о том, где можно получить помощь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Линия помощи «Дети онлайн» — 8 800 25 000 15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1106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endParaRPr lang="ru-RU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1" y="1825625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безграничного доступа к информации ведет к тому, что у детей формируются поверхностные знания, совмещенные к тому же с «клиповым» сознанием. </a:t>
            </a:r>
            <a:endParaRPr lang="ru-RU" sz="2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Перенасыщенность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информацией существенно снижает эффект новизны и соответствующую мотивацию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учения,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затрудняет осознание и понимание содержания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задача взрослых -  уберечь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от осознания приоритетности технических устройств. </a:t>
            </a:r>
            <a:endParaRPr lang="ru-RU" sz="2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Гаджеты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– это требование времени, задача родителей – научить своих детей правильно их использовать.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9856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90175" y="2550017"/>
            <a:ext cx="74175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 !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s://thumbs.dreamstime.com/z/%D0%B7%D0%BD%D0%B0%D1%87%D0%BA%D0%B8-smartphone-416790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71" y="3789599"/>
            <a:ext cx="2829449" cy="2317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0703550"/>
      </p:ext>
    </p:extLst>
  </p:cSld>
  <p:clrMapOvr>
    <a:masterClrMapping/>
  </p:clrMapOvr>
</p:sld>
</file>

<file path=ppt/theme/theme1.xml><?xml version="1.0" encoding="utf-8"?>
<a:theme xmlns:a="http://schemas.openxmlformats.org/drawingml/2006/main" name="WelcomeDo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5909718_TF02923944" id="{FD452A96-9397-4E55-B13E-1287DFC5A149}" vid="{D91014FE-B126-4C64-8B83-8CAA7B081481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true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1584528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2012-06-20T23:39:00+00:00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2029-01-01T08:00:00+00:00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TP102923943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843282</LocLastLocAttemptVersionLookup>
    <IsSearchable xmlns="4873beb7-5857-4685-be1f-d57550cc96cc">true</IsSearchable>
    <TemplateTemplateType xmlns="4873beb7-5857-4685-be1f-d57550cc96cc">PowerPoint Template - Slideshow Launch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LocMarketGroupTiers2 xmlns="4873beb7-5857-4685-be1f-d57550cc96cc" xsi:nil="true"/>
    <APAuthor xmlns="4873beb7-5857-4685-be1f-d57550cc96cc">
      <UserInfo>
        <DisplayName>REDMOND\v-sa</DisplayName>
        <AccountId>2467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15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B970C04F-E7AC-41AB-9C6D-1B1BB88BFF7F}">
  <ds:schemaRefs>
    <ds:schemaRef ds:uri="http://schemas.microsoft.com/office/2006/documentManagement/types"/>
    <ds:schemaRef ds:uri="http://purl.org/dc/elements/1.1/"/>
    <ds:schemaRef ds:uri="4873beb7-5857-4685-be1f-d57550cc96cc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http://purl.org/dc/terms/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3EE7759-C66F-4EA4-9863-7EBA32518D3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3DEC53A-9DF1-4780-BE92-17E971B7A9E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Добро пожаловать в PowerPoint!</Template>
  <TotalTime>61</TotalTime>
  <Words>393</Words>
  <Application>Microsoft Office PowerPoint</Application>
  <PresentationFormat>Широкоэкранный</PresentationFormat>
  <Paragraphs>51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Segoe UI</vt:lpstr>
      <vt:lpstr>Segoe UI Light</vt:lpstr>
      <vt:lpstr>Times New Roman</vt:lpstr>
      <vt:lpstr>WelcomeDoc</vt:lpstr>
      <vt:lpstr>Гаджеты и дети:  «тупеем» или «умнеем»?</vt:lpstr>
      <vt:lpstr>Цель и задачи беседы</vt:lpstr>
      <vt:lpstr>«Минусы» использования гаджетов</vt:lpstr>
      <vt:lpstr>«Плюсы» использования гаджетов</vt:lpstr>
      <vt:lpstr>Духовные основы зависимостей</vt:lpstr>
      <vt:lpstr>Как помочь ребёнку справиться с интернет - зависимостью? </vt:lpstr>
      <vt:lpstr>Как защитить своего ребёнка от онлайн-рисков? </vt:lpstr>
      <vt:lpstr>ВЫВОДЫ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Гаджеты и дети:  «тупеем» или «умнеем»?</dc:title>
  <dc:creator>Пользователь Windows</dc:creator>
  <cp:keywords/>
  <cp:lastModifiedBy>Пользователь Windows</cp:lastModifiedBy>
  <cp:revision>7</cp:revision>
  <dcterms:created xsi:type="dcterms:W3CDTF">2021-05-04T05:50:52Z</dcterms:created>
  <dcterms:modified xsi:type="dcterms:W3CDTF">2021-05-04T06:52:19Z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_TemplateID">
    <vt:lpwstr>TC029239449991</vt:lpwstr>
  </property>
  <property fmtid="{D5CDD505-2E9C-101B-9397-08002B2CF9AE}" pid="4" name="ContentTypeId">
    <vt:lpwstr>0x0101006EDDDB5EE6D98C44930B742096920B300400F5B6D36B3EF94B4E9A635CDF2A18F5B8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</Properties>
</file>