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57" r:id="rId6"/>
    <p:sldId id="258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42F95-0F82-4B2F-896B-141D88D48E96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F2E89-090C-4839-B178-5E4AA238E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Географический диктант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214422"/>
            <a:ext cx="7572428" cy="442437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400" dirty="0" smtClean="0"/>
              <a:t>1.Влажные экваториальные леса</a:t>
            </a:r>
          </a:p>
          <a:p>
            <a:pPr algn="l"/>
            <a:r>
              <a:rPr lang="ru-RU" sz="2400" dirty="0" smtClean="0"/>
              <a:t>2.Степи</a:t>
            </a:r>
          </a:p>
          <a:p>
            <a:pPr algn="l"/>
            <a:r>
              <a:rPr lang="ru-RU" sz="2400" dirty="0" smtClean="0"/>
              <a:t>3.Саванны</a:t>
            </a:r>
          </a:p>
          <a:p>
            <a:pPr algn="l"/>
            <a:r>
              <a:rPr lang="ru-RU" sz="2400" dirty="0" smtClean="0"/>
              <a:t>4. Арктические пустыни</a:t>
            </a:r>
          </a:p>
          <a:p>
            <a:pPr algn="l"/>
            <a:r>
              <a:rPr lang="ru-RU" sz="2400" dirty="0" smtClean="0"/>
              <a:t>5. Тайга (лес)</a:t>
            </a:r>
          </a:p>
          <a:p>
            <a:pPr algn="l"/>
            <a:r>
              <a:rPr lang="ru-RU" sz="2400" dirty="0" smtClean="0"/>
              <a:t>6. Пустыни.</a:t>
            </a:r>
          </a:p>
          <a:p>
            <a:pPr algn="l"/>
            <a:r>
              <a:rPr lang="ru-RU" sz="2400" dirty="0" smtClean="0"/>
              <a:t>7. Антарктические пустыни.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Критерии: 7+       -»5»</a:t>
            </a:r>
          </a:p>
          <a:p>
            <a:pPr algn="l"/>
            <a:r>
              <a:rPr lang="ru-RU" sz="2400" dirty="0" smtClean="0"/>
              <a:t>                    5-6 +  - «4»           </a:t>
            </a:r>
          </a:p>
          <a:p>
            <a:pPr algn="l"/>
            <a:r>
              <a:rPr lang="ru-RU" sz="2400" dirty="0" smtClean="0"/>
              <a:t>                     3-4+  - «3»</a:t>
            </a:r>
          </a:p>
          <a:p>
            <a:pPr algn="l"/>
            <a:r>
              <a:rPr lang="ru-RU" sz="2400" dirty="0" smtClean="0"/>
              <a:t>                    </a:t>
            </a:r>
          </a:p>
          <a:p>
            <a:pPr algn="l"/>
            <a:r>
              <a:rPr lang="ru-RU" sz="2400" dirty="0" smtClean="0"/>
              <a:t>                    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000108"/>
            <a:ext cx="4714908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515" t="11458" r="32617" b="25000"/>
          <a:stretch>
            <a:fillRect/>
          </a:stretch>
        </p:blipFill>
        <p:spPr bwMode="auto">
          <a:xfrm>
            <a:off x="0" y="500042"/>
            <a:ext cx="914400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515" t="11458" r="32617" b="25000"/>
          <a:stretch>
            <a:fillRect/>
          </a:stretch>
        </p:blipFill>
        <p:spPr bwMode="auto">
          <a:xfrm>
            <a:off x="0" y="500042"/>
            <a:ext cx="914400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500042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ПРОБЛЕМА: Разнообразны ли в океане природные комплексы?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1500174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Природные комплексы Мирового океана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6143644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Что? Как?  Почему? Где?  Какие? 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428604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Работа в группах  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1785926"/>
            <a:ext cx="65008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Помни!  </a:t>
            </a:r>
          </a:p>
          <a:p>
            <a:endParaRPr lang="ru-RU" sz="2800" dirty="0" smtClean="0"/>
          </a:p>
          <a:p>
            <a:r>
              <a:rPr lang="ru-RU" sz="2800" dirty="0" smtClean="0"/>
              <a:t>Один в поле не воин.</a:t>
            </a:r>
          </a:p>
          <a:p>
            <a:endParaRPr lang="ru-RU" sz="2800" dirty="0" smtClean="0"/>
          </a:p>
          <a:p>
            <a:r>
              <a:rPr lang="ru-RU" sz="2800" dirty="0" smtClean="0"/>
              <a:t>Одна голова хорошо, а две ещё лучше.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2188" t="26041" r="16796" b="11458"/>
          <a:stretch>
            <a:fillRect/>
          </a:stretch>
        </p:blipFill>
        <p:spPr bwMode="auto">
          <a:xfrm>
            <a:off x="214282" y="1071545"/>
            <a:ext cx="6357982" cy="544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71538" y="285728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ПРОБЛЕМА: Разнообразны ли в океане природные комплексы?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5195" t="16092" r="25776" b="15157"/>
          <a:stretch>
            <a:fillRect/>
          </a:stretch>
        </p:blipFill>
        <p:spPr bwMode="auto">
          <a:xfrm>
            <a:off x="308907" y="240404"/>
            <a:ext cx="8125645" cy="64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23693"/>
          <a:stretch>
            <a:fillRect/>
          </a:stretch>
        </p:blipFill>
        <p:spPr bwMode="auto">
          <a:xfrm>
            <a:off x="894079" y="357115"/>
            <a:ext cx="7178383" cy="4108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14348" y="4714884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Всем.            Прочитать параграф 60, ответить на вопросы (устно)</a:t>
            </a:r>
          </a:p>
          <a:p>
            <a:r>
              <a:rPr lang="ru-RU" b="1" dirty="0" smtClean="0"/>
              <a:t>Желающим. Посмотреть видеоролик о Мировом океане</a:t>
            </a:r>
          </a:p>
          <a:p>
            <a:r>
              <a:rPr lang="ru-RU" b="1" dirty="0" smtClean="0"/>
              <a:t>Отдельные задания - </a:t>
            </a:r>
            <a:r>
              <a:rPr lang="ru-RU" b="1" dirty="0" smtClean="0"/>
              <a:t> </a:t>
            </a:r>
            <a:r>
              <a:rPr lang="ru-RU" b="1" dirty="0" smtClean="0"/>
              <a:t>сообщение по теме «Всемирное </a:t>
            </a:r>
            <a:r>
              <a:rPr lang="ru-RU" b="1" smtClean="0"/>
              <a:t>наследие человечества»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F:\открытый урок рельеф земной поверхности 5 класс\fingers__5_ewys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064896" cy="62198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714488"/>
            <a:ext cx="1643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Что нового я сегодня узнал?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1571612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Что я сегодня сделал и чего достиг?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18864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Каким было мое настроение?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56176" y="332656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Чем я помог сегодня другим?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88224" y="2420888"/>
            <a:ext cx="2195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я сегодня сделал для моего здоровья?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4071942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ПК</a:t>
            </a:r>
            <a:endParaRPr lang="ru-RU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167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Географический диктант.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14</cp:revision>
  <dcterms:created xsi:type="dcterms:W3CDTF">2021-04-26T13:30:17Z</dcterms:created>
  <dcterms:modified xsi:type="dcterms:W3CDTF">2021-04-27T15:41:59Z</dcterms:modified>
</cp:coreProperties>
</file>