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25"/>
  </p:notesMasterIdLst>
  <p:sldIdLst>
    <p:sldId id="256" r:id="rId2"/>
    <p:sldId id="257" r:id="rId3"/>
    <p:sldId id="275" r:id="rId4"/>
    <p:sldId id="259" r:id="rId5"/>
    <p:sldId id="274" r:id="rId6"/>
    <p:sldId id="258" r:id="rId7"/>
    <p:sldId id="279" r:id="rId8"/>
    <p:sldId id="260" r:id="rId9"/>
    <p:sldId id="261" r:id="rId10"/>
    <p:sldId id="262" r:id="rId11"/>
    <p:sldId id="276" r:id="rId12"/>
    <p:sldId id="277" r:id="rId13"/>
    <p:sldId id="278" r:id="rId14"/>
    <p:sldId id="266" r:id="rId15"/>
    <p:sldId id="263" r:id="rId16"/>
    <p:sldId id="264" r:id="rId17"/>
    <p:sldId id="267" r:id="rId18"/>
    <p:sldId id="269" r:id="rId19"/>
    <p:sldId id="270" r:id="rId20"/>
    <p:sldId id="271" r:id="rId21"/>
    <p:sldId id="273" r:id="rId22"/>
    <p:sldId id="280" r:id="rId23"/>
    <p:sldId id="272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BC1A652-BEB8-4072-951E-D2DB899BB437}" v="60" dt="2022-01-25T22:21:35.64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DA37D80-6434-44D0-A028-1B22A696006F}" styleName="Светлый стиль 3 —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4" d="100"/>
          <a:sy n="64" d="100"/>
        </p:scale>
        <p:origin x="90" y="1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Дмитрий Гескин" userId="c2fb14f5bb10fd3e" providerId="LiveId" clId="{EBC1A652-BEB8-4072-951E-D2DB899BB437}"/>
    <pc:docChg chg="undo custSel addSld delSld modSld sldOrd">
      <pc:chgData name="Дмитрий Гескин" userId="c2fb14f5bb10fd3e" providerId="LiveId" clId="{EBC1A652-BEB8-4072-951E-D2DB899BB437}" dt="2022-01-25T22:22:09.324" v="2957" actId="20577"/>
      <pc:docMkLst>
        <pc:docMk/>
      </pc:docMkLst>
      <pc:sldChg chg="delSp modSp new mod modTransition">
        <pc:chgData name="Дмитрий Гескин" userId="c2fb14f5bb10fd3e" providerId="LiveId" clId="{EBC1A652-BEB8-4072-951E-D2DB899BB437}" dt="2022-01-25T21:57:29.412" v="2451"/>
        <pc:sldMkLst>
          <pc:docMk/>
          <pc:sldMk cId="1051534999" sldId="256"/>
        </pc:sldMkLst>
        <pc:spChg chg="mod">
          <ac:chgData name="Дмитрий Гескин" userId="c2fb14f5bb10fd3e" providerId="LiveId" clId="{EBC1A652-BEB8-4072-951E-D2DB899BB437}" dt="2022-01-25T20:24:45.686" v="10" actId="20577"/>
          <ac:spMkLst>
            <pc:docMk/>
            <pc:sldMk cId="1051534999" sldId="256"/>
            <ac:spMk id="2" creationId="{969CD93D-C4BE-4B92-ABAB-6D34D18BB4E9}"/>
          </ac:spMkLst>
        </pc:spChg>
        <pc:spChg chg="del mod">
          <ac:chgData name="Дмитрий Гескин" userId="c2fb14f5bb10fd3e" providerId="LiveId" clId="{EBC1A652-BEB8-4072-951E-D2DB899BB437}" dt="2022-01-25T20:24:49.584" v="11" actId="478"/>
          <ac:spMkLst>
            <pc:docMk/>
            <pc:sldMk cId="1051534999" sldId="256"/>
            <ac:spMk id="3" creationId="{1C936439-E2B4-4A99-8557-023C640C7B16}"/>
          </ac:spMkLst>
        </pc:spChg>
      </pc:sldChg>
      <pc:sldChg chg="addSp delSp modSp new mod setBg">
        <pc:chgData name="Дмитрий Гескин" userId="c2fb14f5bb10fd3e" providerId="LiveId" clId="{EBC1A652-BEB8-4072-951E-D2DB899BB437}" dt="2022-01-25T21:56:49.035" v="2446" actId="14100"/>
        <pc:sldMkLst>
          <pc:docMk/>
          <pc:sldMk cId="1301539693" sldId="257"/>
        </pc:sldMkLst>
        <pc:spChg chg="mod">
          <ac:chgData name="Дмитрий Гескин" userId="c2fb14f5bb10fd3e" providerId="LiveId" clId="{EBC1A652-BEB8-4072-951E-D2DB899BB437}" dt="2022-01-25T21:56:39.793" v="2444" actId="26606"/>
          <ac:spMkLst>
            <pc:docMk/>
            <pc:sldMk cId="1301539693" sldId="257"/>
            <ac:spMk id="2" creationId="{AF742CCB-0CB8-42B7-B7F5-36F27DD4DDA9}"/>
          </ac:spMkLst>
        </pc:spChg>
        <pc:spChg chg="mod">
          <ac:chgData name="Дмитрий Гескин" userId="c2fb14f5bb10fd3e" providerId="LiveId" clId="{EBC1A652-BEB8-4072-951E-D2DB899BB437}" dt="2022-01-25T21:56:49.035" v="2446" actId="14100"/>
          <ac:spMkLst>
            <pc:docMk/>
            <pc:sldMk cId="1301539693" sldId="257"/>
            <ac:spMk id="3" creationId="{D6E1233E-0BD9-41AD-873C-467BA3D9E4BA}"/>
          </ac:spMkLst>
        </pc:spChg>
        <pc:spChg chg="add del">
          <ac:chgData name="Дмитрий Гескин" userId="c2fb14f5bb10fd3e" providerId="LiveId" clId="{EBC1A652-BEB8-4072-951E-D2DB899BB437}" dt="2022-01-25T21:56:38.536" v="2441" actId="26606"/>
          <ac:spMkLst>
            <pc:docMk/>
            <pc:sldMk cId="1301539693" sldId="257"/>
            <ac:spMk id="8" creationId="{3362DFFC-4DCC-48EE-B781-94D04B95F1E8}"/>
          </ac:spMkLst>
        </pc:spChg>
        <pc:spChg chg="add del">
          <ac:chgData name="Дмитрий Гескин" userId="c2fb14f5bb10fd3e" providerId="LiveId" clId="{EBC1A652-BEB8-4072-951E-D2DB899BB437}" dt="2022-01-25T21:56:38.536" v="2441" actId="26606"/>
          <ac:spMkLst>
            <pc:docMk/>
            <pc:sldMk cId="1301539693" sldId="257"/>
            <ac:spMk id="10" creationId="{18B8B265-E68C-4B64-9238-781F0102C57B}"/>
          </ac:spMkLst>
        </pc:spChg>
        <pc:spChg chg="add del">
          <ac:chgData name="Дмитрий Гескин" userId="c2fb14f5bb10fd3e" providerId="LiveId" clId="{EBC1A652-BEB8-4072-951E-D2DB899BB437}" dt="2022-01-25T21:56:39.786" v="2443" actId="26606"/>
          <ac:spMkLst>
            <pc:docMk/>
            <pc:sldMk cId="1301539693" sldId="257"/>
            <ac:spMk id="12" creationId="{72171013-D973-4187-9CF2-EE098EEF8194}"/>
          </ac:spMkLst>
        </pc:spChg>
        <pc:spChg chg="add del">
          <ac:chgData name="Дмитрий Гескин" userId="c2fb14f5bb10fd3e" providerId="LiveId" clId="{EBC1A652-BEB8-4072-951E-D2DB899BB437}" dt="2022-01-25T21:56:39.786" v="2443" actId="26606"/>
          <ac:spMkLst>
            <pc:docMk/>
            <pc:sldMk cId="1301539693" sldId="257"/>
            <ac:spMk id="13" creationId="{32812C54-7AEF-4ABB-826E-221F51CB0F30}"/>
          </ac:spMkLst>
        </pc:spChg>
        <pc:spChg chg="add del">
          <ac:chgData name="Дмитрий Гескин" userId="c2fb14f5bb10fd3e" providerId="LiveId" clId="{EBC1A652-BEB8-4072-951E-D2DB899BB437}" dt="2022-01-25T21:56:39.786" v="2443" actId="26606"/>
          <ac:spMkLst>
            <pc:docMk/>
            <pc:sldMk cId="1301539693" sldId="257"/>
            <ac:spMk id="14" creationId="{891F40E4-8A76-44CF-91EC-907367352626}"/>
          </ac:spMkLst>
        </pc:spChg>
        <pc:spChg chg="add">
          <ac:chgData name="Дмитрий Гескин" userId="c2fb14f5bb10fd3e" providerId="LiveId" clId="{EBC1A652-BEB8-4072-951E-D2DB899BB437}" dt="2022-01-25T21:56:39.793" v="2444" actId="26606"/>
          <ac:spMkLst>
            <pc:docMk/>
            <pc:sldMk cId="1301539693" sldId="257"/>
            <ac:spMk id="16" creationId="{3362DFFC-4DCC-48EE-B781-94D04B95F1E8}"/>
          </ac:spMkLst>
        </pc:spChg>
        <pc:spChg chg="add">
          <ac:chgData name="Дмитрий Гескин" userId="c2fb14f5bb10fd3e" providerId="LiveId" clId="{EBC1A652-BEB8-4072-951E-D2DB899BB437}" dt="2022-01-25T21:56:39.793" v="2444" actId="26606"/>
          <ac:spMkLst>
            <pc:docMk/>
            <pc:sldMk cId="1301539693" sldId="257"/>
            <ac:spMk id="17" creationId="{18B8B265-E68C-4B64-9238-781F0102C57B}"/>
          </ac:spMkLst>
        </pc:spChg>
      </pc:sldChg>
      <pc:sldChg chg="modSp new mod">
        <pc:chgData name="Дмитрий Гескин" userId="c2fb14f5bb10fd3e" providerId="LiveId" clId="{EBC1A652-BEB8-4072-951E-D2DB899BB437}" dt="2022-01-25T21:57:13.410" v="2450" actId="114"/>
        <pc:sldMkLst>
          <pc:docMk/>
          <pc:sldMk cId="3425194984" sldId="258"/>
        </pc:sldMkLst>
        <pc:spChg chg="mod">
          <ac:chgData name="Дмитрий Гескин" userId="c2fb14f5bb10fd3e" providerId="LiveId" clId="{EBC1A652-BEB8-4072-951E-D2DB899BB437}" dt="2022-01-25T20:31:33.044" v="185" actId="114"/>
          <ac:spMkLst>
            <pc:docMk/>
            <pc:sldMk cId="3425194984" sldId="258"/>
            <ac:spMk id="2" creationId="{0DB6F8F6-13F3-4F71-9937-2DB358E981AE}"/>
          </ac:spMkLst>
        </pc:spChg>
        <pc:spChg chg="mod">
          <ac:chgData name="Дмитрий Гескин" userId="c2fb14f5bb10fd3e" providerId="LiveId" clId="{EBC1A652-BEB8-4072-951E-D2DB899BB437}" dt="2022-01-25T21:57:13.410" v="2450" actId="114"/>
          <ac:spMkLst>
            <pc:docMk/>
            <pc:sldMk cId="3425194984" sldId="258"/>
            <ac:spMk id="3" creationId="{A5457B5F-FEC2-4316-8F76-6142933E97F2}"/>
          </ac:spMkLst>
        </pc:spChg>
      </pc:sldChg>
      <pc:sldChg chg="addSp delSp modSp new mod ord modAnim">
        <pc:chgData name="Дмитрий Гескин" userId="c2fb14f5bb10fd3e" providerId="LiveId" clId="{EBC1A652-BEB8-4072-951E-D2DB899BB437}" dt="2022-01-25T22:20:36.558" v="2951"/>
        <pc:sldMkLst>
          <pc:docMk/>
          <pc:sldMk cId="1773376724" sldId="259"/>
        </pc:sldMkLst>
        <pc:spChg chg="mod">
          <ac:chgData name="Дмитрий Гескин" userId="c2fb14f5bb10fd3e" providerId="LiveId" clId="{EBC1A652-BEB8-4072-951E-D2DB899BB437}" dt="2022-01-25T20:35:07.311" v="432" actId="20577"/>
          <ac:spMkLst>
            <pc:docMk/>
            <pc:sldMk cId="1773376724" sldId="259"/>
            <ac:spMk id="2" creationId="{C3C9D804-515A-475F-990A-0296610DC36C}"/>
          </ac:spMkLst>
        </pc:spChg>
        <pc:spChg chg="del">
          <ac:chgData name="Дмитрий Гескин" userId="c2fb14f5bb10fd3e" providerId="LiveId" clId="{EBC1A652-BEB8-4072-951E-D2DB899BB437}" dt="2022-01-25T20:35:13.678" v="433" actId="21"/>
          <ac:spMkLst>
            <pc:docMk/>
            <pc:sldMk cId="1773376724" sldId="259"/>
            <ac:spMk id="3" creationId="{DAB1468F-5148-4FDD-A9E9-E1AB6A60B84A}"/>
          </ac:spMkLst>
        </pc:spChg>
        <pc:picChg chg="add mod">
          <ac:chgData name="Дмитрий Гескин" userId="c2fb14f5bb10fd3e" providerId="LiveId" clId="{EBC1A652-BEB8-4072-951E-D2DB899BB437}" dt="2022-01-25T20:36:43.772" v="438" actId="1440"/>
          <ac:picMkLst>
            <pc:docMk/>
            <pc:sldMk cId="1773376724" sldId="259"/>
            <ac:picMk id="5" creationId="{42786537-2DAF-4D5C-9832-A5A8DDAADEF3}"/>
          </ac:picMkLst>
        </pc:picChg>
        <pc:picChg chg="add mod modCrop">
          <ac:chgData name="Дмитрий Гескин" userId="c2fb14f5bb10fd3e" providerId="LiveId" clId="{EBC1A652-BEB8-4072-951E-D2DB899BB437}" dt="2022-01-25T20:41:28.060" v="457" actId="1076"/>
          <ac:picMkLst>
            <pc:docMk/>
            <pc:sldMk cId="1773376724" sldId="259"/>
            <ac:picMk id="7" creationId="{8950ADEA-EA19-4351-A05A-40403B2ECDCD}"/>
          </ac:picMkLst>
        </pc:picChg>
        <pc:picChg chg="add mod modCrop">
          <ac:chgData name="Дмитрий Гескин" userId="c2fb14f5bb10fd3e" providerId="LiveId" clId="{EBC1A652-BEB8-4072-951E-D2DB899BB437}" dt="2022-01-25T20:41:23.368" v="456" actId="1076"/>
          <ac:picMkLst>
            <pc:docMk/>
            <pc:sldMk cId="1773376724" sldId="259"/>
            <ac:picMk id="9" creationId="{1852BF4B-3BC7-4BAB-B611-9A4ED3F50F5D}"/>
          </ac:picMkLst>
        </pc:picChg>
        <pc:picChg chg="add mod">
          <ac:chgData name="Дмитрий Гескин" userId="c2fb14f5bb10fd3e" providerId="LiveId" clId="{EBC1A652-BEB8-4072-951E-D2DB899BB437}" dt="2022-01-25T20:44:56.133" v="479" actId="1076"/>
          <ac:picMkLst>
            <pc:docMk/>
            <pc:sldMk cId="1773376724" sldId="259"/>
            <ac:picMk id="11" creationId="{16F7C9F5-162D-45E9-B549-03B40406F67F}"/>
          </ac:picMkLst>
        </pc:picChg>
        <pc:picChg chg="add mod">
          <ac:chgData name="Дмитрий Гескин" userId="c2fb14f5bb10fd3e" providerId="LiveId" clId="{EBC1A652-BEB8-4072-951E-D2DB899BB437}" dt="2022-01-25T20:45:04.344" v="482" actId="1076"/>
          <ac:picMkLst>
            <pc:docMk/>
            <pc:sldMk cId="1773376724" sldId="259"/>
            <ac:picMk id="13" creationId="{CF2F14FE-AE44-427C-97AE-1F54DBE9399C}"/>
          </ac:picMkLst>
        </pc:picChg>
        <pc:picChg chg="add mod modCrop">
          <ac:chgData name="Дмитрий Гескин" userId="c2fb14f5bb10fd3e" providerId="LiveId" clId="{EBC1A652-BEB8-4072-951E-D2DB899BB437}" dt="2022-01-25T20:45:01.949" v="481" actId="1076"/>
          <ac:picMkLst>
            <pc:docMk/>
            <pc:sldMk cId="1773376724" sldId="259"/>
            <ac:picMk id="15" creationId="{F9A7F10A-319A-4D17-BAF7-6C92FAC8A9B4}"/>
          </ac:picMkLst>
        </pc:picChg>
        <pc:picChg chg="add mod modCrop">
          <ac:chgData name="Дмитрий Гескин" userId="c2fb14f5bb10fd3e" providerId="LiveId" clId="{EBC1A652-BEB8-4072-951E-D2DB899BB437}" dt="2022-01-25T20:46:06.573" v="490" actId="1076"/>
          <ac:picMkLst>
            <pc:docMk/>
            <pc:sldMk cId="1773376724" sldId="259"/>
            <ac:picMk id="17" creationId="{760B4D5C-49FB-4D9A-9E9D-564A06FC979F}"/>
          </ac:picMkLst>
        </pc:picChg>
        <pc:picChg chg="add mod">
          <ac:chgData name="Дмитрий Гескин" userId="c2fb14f5bb10fd3e" providerId="LiveId" clId="{EBC1A652-BEB8-4072-951E-D2DB899BB437}" dt="2022-01-25T20:47:07.956" v="495" actId="1076"/>
          <ac:picMkLst>
            <pc:docMk/>
            <pc:sldMk cId="1773376724" sldId="259"/>
            <ac:picMk id="19" creationId="{16BC5BA9-6592-4F4F-A5DF-3EA853228E34}"/>
          </ac:picMkLst>
        </pc:picChg>
        <pc:picChg chg="add mod">
          <ac:chgData name="Дмитрий Гескин" userId="c2fb14f5bb10fd3e" providerId="LiveId" clId="{EBC1A652-BEB8-4072-951E-D2DB899BB437}" dt="2022-01-25T20:48:14.137" v="501" actId="1076"/>
          <ac:picMkLst>
            <pc:docMk/>
            <pc:sldMk cId="1773376724" sldId="259"/>
            <ac:picMk id="21" creationId="{5F72B6A4-E9D3-4D1A-A97A-7F2640A8DF0D}"/>
          </ac:picMkLst>
        </pc:picChg>
      </pc:sldChg>
      <pc:sldChg chg="addSp delSp modSp new mod">
        <pc:chgData name="Дмитрий Гескин" userId="c2fb14f5bb10fd3e" providerId="LiveId" clId="{EBC1A652-BEB8-4072-951E-D2DB899BB437}" dt="2022-01-25T20:53:41.955" v="628"/>
        <pc:sldMkLst>
          <pc:docMk/>
          <pc:sldMk cId="150798895" sldId="260"/>
        </pc:sldMkLst>
        <pc:spChg chg="mod">
          <ac:chgData name="Дмитрий Гескин" userId="c2fb14f5bb10fd3e" providerId="LiveId" clId="{EBC1A652-BEB8-4072-951E-D2DB899BB437}" dt="2022-01-25T20:50:15.311" v="513" actId="20577"/>
          <ac:spMkLst>
            <pc:docMk/>
            <pc:sldMk cId="150798895" sldId="260"/>
            <ac:spMk id="2" creationId="{E600C3A8-325D-4227-90E0-CA439366F332}"/>
          </ac:spMkLst>
        </pc:spChg>
        <pc:spChg chg="del">
          <ac:chgData name="Дмитрий Гескин" userId="c2fb14f5bb10fd3e" providerId="LiveId" clId="{EBC1A652-BEB8-4072-951E-D2DB899BB437}" dt="2022-01-25T20:50:24.643" v="514" actId="3680"/>
          <ac:spMkLst>
            <pc:docMk/>
            <pc:sldMk cId="150798895" sldId="260"/>
            <ac:spMk id="3" creationId="{ADDBC316-C10A-4FEA-A5E2-47C221518036}"/>
          </ac:spMkLst>
        </pc:spChg>
        <pc:graphicFrameChg chg="add mod ord modGraphic">
          <ac:chgData name="Дмитрий Гескин" userId="c2fb14f5bb10fd3e" providerId="LiveId" clId="{EBC1A652-BEB8-4072-951E-D2DB899BB437}" dt="2022-01-25T20:53:41.955" v="628"/>
          <ac:graphicFrameMkLst>
            <pc:docMk/>
            <pc:sldMk cId="150798895" sldId="260"/>
            <ac:graphicFrameMk id="4" creationId="{5A8E0C24-F4EF-4C1B-BC9E-8244693A0D29}"/>
          </ac:graphicFrameMkLst>
        </pc:graphicFrameChg>
      </pc:sldChg>
      <pc:sldChg chg="addSp delSp modSp new mod">
        <pc:chgData name="Дмитрий Гескин" userId="c2fb14f5bb10fd3e" providerId="LiveId" clId="{EBC1A652-BEB8-4072-951E-D2DB899BB437}" dt="2022-01-25T20:59:51.141" v="715" actId="1076"/>
        <pc:sldMkLst>
          <pc:docMk/>
          <pc:sldMk cId="549483848" sldId="261"/>
        </pc:sldMkLst>
        <pc:spChg chg="del">
          <ac:chgData name="Дмитрий Гескин" userId="c2fb14f5bb10fd3e" providerId="LiveId" clId="{EBC1A652-BEB8-4072-951E-D2DB899BB437}" dt="2022-01-25T20:54:00.457" v="630" actId="478"/>
          <ac:spMkLst>
            <pc:docMk/>
            <pc:sldMk cId="549483848" sldId="261"/>
            <ac:spMk id="2" creationId="{818A2C47-2247-4106-A050-08186A2198B5}"/>
          </ac:spMkLst>
        </pc:spChg>
        <pc:spChg chg="del mod">
          <ac:chgData name="Дмитрий Гескин" userId="c2fb14f5bb10fd3e" providerId="LiveId" clId="{EBC1A652-BEB8-4072-951E-D2DB899BB437}" dt="2022-01-25T20:54:05.577" v="632" actId="478"/>
          <ac:spMkLst>
            <pc:docMk/>
            <pc:sldMk cId="549483848" sldId="261"/>
            <ac:spMk id="3" creationId="{B74E4219-6E0B-40A9-88F0-A6D07DA4A350}"/>
          </ac:spMkLst>
        </pc:spChg>
        <pc:spChg chg="add mod">
          <ac:chgData name="Дмитрий Гескин" userId="c2fb14f5bb10fd3e" providerId="LiveId" clId="{EBC1A652-BEB8-4072-951E-D2DB899BB437}" dt="2022-01-25T20:59:44.533" v="714" actId="1076"/>
          <ac:spMkLst>
            <pc:docMk/>
            <pc:sldMk cId="549483848" sldId="261"/>
            <ac:spMk id="12" creationId="{50DD631F-787B-4C60-A815-4BE95EC120B3}"/>
          </ac:spMkLst>
        </pc:spChg>
        <pc:spChg chg="add mod">
          <ac:chgData name="Дмитрий Гескин" userId="c2fb14f5bb10fd3e" providerId="LiveId" clId="{EBC1A652-BEB8-4072-951E-D2DB899BB437}" dt="2022-01-25T20:59:51.141" v="715" actId="1076"/>
          <ac:spMkLst>
            <pc:docMk/>
            <pc:sldMk cId="549483848" sldId="261"/>
            <ac:spMk id="13" creationId="{9FE255F1-E3E9-4125-A21F-E3D56A4746D3}"/>
          </ac:spMkLst>
        </pc:spChg>
        <pc:picChg chg="add mod ord modCrop">
          <ac:chgData name="Дмитрий Гескин" userId="c2fb14f5bb10fd3e" providerId="LiveId" clId="{EBC1A652-BEB8-4072-951E-D2DB899BB437}" dt="2022-01-25T20:58:06.027" v="666" actId="1076"/>
          <ac:picMkLst>
            <pc:docMk/>
            <pc:sldMk cId="549483848" sldId="261"/>
            <ac:picMk id="5" creationId="{FACC353B-B025-48AE-A42A-A05D2C1C1EF3}"/>
          </ac:picMkLst>
        </pc:picChg>
        <pc:picChg chg="add mod modCrop">
          <ac:chgData name="Дмитрий Гескин" userId="c2fb14f5bb10fd3e" providerId="LiveId" clId="{EBC1A652-BEB8-4072-951E-D2DB899BB437}" dt="2022-01-25T20:58:02.858" v="665" actId="1076"/>
          <ac:picMkLst>
            <pc:docMk/>
            <pc:sldMk cId="549483848" sldId="261"/>
            <ac:picMk id="7" creationId="{09C00199-850F-47BD-9423-99E2B42EAC4C}"/>
          </ac:picMkLst>
        </pc:picChg>
        <pc:picChg chg="add mod modCrop">
          <ac:chgData name="Дмитрий Гескин" userId="c2fb14f5bb10fd3e" providerId="LiveId" clId="{EBC1A652-BEB8-4072-951E-D2DB899BB437}" dt="2022-01-25T20:58:12.221" v="668" actId="1076"/>
          <ac:picMkLst>
            <pc:docMk/>
            <pc:sldMk cId="549483848" sldId="261"/>
            <ac:picMk id="9" creationId="{DBAEEBEB-8679-462A-973F-7E5B8430FD51}"/>
          </ac:picMkLst>
        </pc:picChg>
        <pc:picChg chg="add mod ord">
          <ac:chgData name="Дмитрий Гескин" userId="c2fb14f5bb10fd3e" providerId="LiveId" clId="{EBC1A652-BEB8-4072-951E-D2DB899BB437}" dt="2022-01-25T20:58:09.668" v="667" actId="1076"/>
          <ac:picMkLst>
            <pc:docMk/>
            <pc:sldMk cId="549483848" sldId="261"/>
            <ac:picMk id="11" creationId="{6A032A18-0AED-42B2-847D-32BBB6C107B8}"/>
          </ac:picMkLst>
        </pc:picChg>
      </pc:sldChg>
      <pc:sldChg chg="addSp delSp modSp new mod">
        <pc:chgData name="Дмитрий Гескин" userId="c2fb14f5bb10fd3e" providerId="LiveId" clId="{EBC1A652-BEB8-4072-951E-D2DB899BB437}" dt="2022-01-25T21:06:43.855" v="755" actId="122"/>
        <pc:sldMkLst>
          <pc:docMk/>
          <pc:sldMk cId="85855062" sldId="262"/>
        </pc:sldMkLst>
        <pc:spChg chg="del mod">
          <ac:chgData name="Дмитрий Гескин" userId="c2fb14f5bb10fd3e" providerId="LiveId" clId="{EBC1A652-BEB8-4072-951E-D2DB899BB437}" dt="2022-01-25T21:05:02.625" v="719" actId="478"/>
          <ac:spMkLst>
            <pc:docMk/>
            <pc:sldMk cId="85855062" sldId="262"/>
            <ac:spMk id="2" creationId="{CD6B0D49-768B-4C80-B36F-BF1D7126C00B}"/>
          </ac:spMkLst>
        </pc:spChg>
        <pc:spChg chg="del">
          <ac:chgData name="Дмитрий Гескин" userId="c2fb14f5bb10fd3e" providerId="LiveId" clId="{EBC1A652-BEB8-4072-951E-D2DB899BB437}" dt="2022-01-25T21:05:05.861" v="720" actId="478"/>
          <ac:spMkLst>
            <pc:docMk/>
            <pc:sldMk cId="85855062" sldId="262"/>
            <ac:spMk id="3" creationId="{C14310A1-802E-4DC5-AA11-98F6FB0E0B7C}"/>
          </ac:spMkLst>
        </pc:spChg>
        <pc:spChg chg="add mod">
          <ac:chgData name="Дмитрий Гескин" userId="c2fb14f5bb10fd3e" providerId="LiveId" clId="{EBC1A652-BEB8-4072-951E-D2DB899BB437}" dt="2022-01-25T21:06:25.507" v="746" actId="122"/>
          <ac:spMkLst>
            <pc:docMk/>
            <pc:sldMk cId="85855062" sldId="262"/>
            <ac:spMk id="8" creationId="{F1F0AB7A-D893-4B5B-A2B0-EC4702E1D9DA}"/>
          </ac:spMkLst>
        </pc:spChg>
        <pc:spChg chg="add mod">
          <ac:chgData name="Дмитрий Гескин" userId="c2fb14f5bb10fd3e" providerId="LiveId" clId="{EBC1A652-BEB8-4072-951E-D2DB899BB437}" dt="2022-01-25T21:06:43.855" v="755" actId="122"/>
          <ac:spMkLst>
            <pc:docMk/>
            <pc:sldMk cId="85855062" sldId="262"/>
            <ac:spMk id="9" creationId="{26CE3AC8-88F8-4BFA-801A-48598A1D584A}"/>
          </ac:spMkLst>
        </pc:spChg>
        <pc:picChg chg="add mod modCrop">
          <ac:chgData name="Дмитрий Гескин" userId="c2fb14f5bb10fd3e" providerId="LiveId" clId="{EBC1A652-BEB8-4072-951E-D2DB899BB437}" dt="2022-01-25T21:05:37.161" v="729" actId="1076"/>
          <ac:picMkLst>
            <pc:docMk/>
            <pc:sldMk cId="85855062" sldId="262"/>
            <ac:picMk id="5" creationId="{8A3D13B1-B541-4CCB-AFDA-AF7A9F60A880}"/>
          </ac:picMkLst>
        </pc:picChg>
        <pc:picChg chg="add mod">
          <ac:chgData name="Дмитрий Гескин" userId="c2fb14f5bb10fd3e" providerId="LiveId" clId="{EBC1A652-BEB8-4072-951E-D2DB899BB437}" dt="2022-01-25T21:05:52.241" v="734" actId="1076"/>
          <ac:picMkLst>
            <pc:docMk/>
            <pc:sldMk cId="85855062" sldId="262"/>
            <ac:picMk id="7" creationId="{22C441F5-352F-49FC-81C4-D401BE2B4A5B}"/>
          </ac:picMkLst>
        </pc:picChg>
      </pc:sldChg>
      <pc:sldChg chg="modSp new mod">
        <pc:chgData name="Дмитрий Гескин" userId="c2fb14f5bb10fd3e" providerId="LiveId" clId="{EBC1A652-BEB8-4072-951E-D2DB899BB437}" dt="2022-01-25T21:11:06.906" v="1045" actId="313"/>
        <pc:sldMkLst>
          <pc:docMk/>
          <pc:sldMk cId="1989328929" sldId="263"/>
        </pc:sldMkLst>
        <pc:spChg chg="mod">
          <ac:chgData name="Дмитрий Гескин" userId="c2fb14f5bb10fd3e" providerId="LiveId" clId="{EBC1A652-BEB8-4072-951E-D2DB899BB437}" dt="2022-01-25T21:08:40.118" v="797" actId="20577"/>
          <ac:spMkLst>
            <pc:docMk/>
            <pc:sldMk cId="1989328929" sldId="263"/>
            <ac:spMk id="2" creationId="{F36B5DBC-4737-4FDC-A1AF-275AF3FBB641}"/>
          </ac:spMkLst>
        </pc:spChg>
        <pc:spChg chg="mod">
          <ac:chgData name="Дмитрий Гескин" userId="c2fb14f5bb10fd3e" providerId="LiveId" clId="{EBC1A652-BEB8-4072-951E-D2DB899BB437}" dt="2022-01-25T21:11:06.906" v="1045" actId="313"/>
          <ac:spMkLst>
            <pc:docMk/>
            <pc:sldMk cId="1989328929" sldId="263"/>
            <ac:spMk id="3" creationId="{4AC91280-D974-46CE-8D7D-AF7EE0382689}"/>
          </ac:spMkLst>
        </pc:spChg>
      </pc:sldChg>
      <pc:sldChg chg="addSp delSp modSp new mod">
        <pc:chgData name="Дмитрий Гескин" userId="c2fb14f5bb10fd3e" providerId="LiveId" clId="{EBC1A652-BEB8-4072-951E-D2DB899BB437}" dt="2022-01-25T22:02:38.141" v="2717" actId="20577"/>
        <pc:sldMkLst>
          <pc:docMk/>
          <pc:sldMk cId="2384274058" sldId="264"/>
        </pc:sldMkLst>
        <pc:spChg chg="mod">
          <ac:chgData name="Дмитрий Гескин" userId="c2fb14f5bb10fd3e" providerId="LiveId" clId="{EBC1A652-BEB8-4072-951E-D2DB899BB437}" dt="2022-01-25T21:11:36.835" v="1061" actId="20577"/>
          <ac:spMkLst>
            <pc:docMk/>
            <pc:sldMk cId="2384274058" sldId="264"/>
            <ac:spMk id="2" creationId="{7B8F8F6B-3AE6-4E5F-B7FC-A475CB2B9E44}"/>
          </ac:spMkLst>
        </pc:spChg>
        <pc:spChg chg="del">
          <ac:chgData name="Дмитрий Гескин" userId="c2fb14f5bb10fd3e" providerId="LiveId" clId="{EBC1A652-BEB8-4072-951E-D2DB899BB437}" dt="2022-01-25T21:11:57.951" v="1062" actId="3680"/>
          <ac:spMkLst>
            <pc:docMk/>
            <pc:sldMk cId="2384274058" sldId="264"/>
            <ac:spMk id="3" creationId="{F1AFA242-FAB4-44AD-A369-27BB9EA7C8AC}"/>
          </ac:spMkLst>
        </pc:spChg>
        <pc:graphicFrameChg chg="add mod ord modGraphic">
          <ac:chgData name="Дмитрий Гескин" userId="c2fb14f5bb10fd3e" providerId="LiveId" clId="{EBC1A652-BEB8-4072-951E-D2DB899BB437}" dt="2022-01-25T22:02:38.141" v="2717" actId="20577"/>
          <ac:graphicFrameMkLst>
            <pc:docMk/>
            <pc:sldMk cId="2384274058" sldId="264"/>
            <ac:graphicFrameMk id="4" creationId="{C71929BD-F8D4-4B99-8FFF-5A685E74E07B}"/>
          </ac:graphicFrameMkLst>
        </pc:graphicFrameChg>
      </pc:sldChg>
      <pc:sldChg chg="modSp new del mod">
        <pc:chgData name="Дмитрий Гескин" userId="c2fb14f5bb10fd3e" providerId="LiveId" clId="{EBC1A652-BEB8-4072-951E-D2DB899BB437}" dt="2022-01-25T21:19:14.741" v="1250" actId="2696"/>
        <pc:sldMkLst>
          <pc:docMk/>
          <pc:sldMk cId="1598246275" sldId="265"/>
        </pc:sldMkLst>
        <pc:spChg chg="mod">
          <ac:chgData name="Дмитрий Гескин" userId="c2fb14f5bb10fd3e" providerId="LiveId" clId="{EBC1A652-BEB8-4072-951E-D2DB899BB437}" dt="2022-01-25T21:18:13.673" v="1232" actId="20577"/>
          <ac:spMkLst>
            <pc:docMk/>
            <pc:sldMk cId="1598246275" sldId="265"/>
            <ac:spMk id="2" creationId="{53281954-4B9A-4DBE-BE82-BB48EDD0E1E3}"/>
          </ac:spMkLst>
        </pc:spChg>
      </pc:sldChg>
      <pc:sldChg chg="addSp delSp modSp new mod setBg addAnim delAnim setClrOvrMap chgLayout">
        <pc:chgData name="Дмитрий Гескин" userId="c2fb14f5bb10fd3e" providerId="LiveId" clId="{EBC1A652-BEB8-4072-951E-D2DB899BB437}" dt="2022-01-25T21:17:55.978" v="1221"/>
        <pc:sldMkLst>
          <pc:docMk/>
          <pc:sldMk cId="3427588607" sldId="266"/>
        </pc:sldMkLst>
        <pc:spChg chg="del mod ord">
          <ac:chgData name="Дмитрий Гескин" userId="c2fb14f5bb10fd3e" providerId="LiveId" clId="{EBC1A652-BEB8-4072-951E-D2DB899BB437}" dt="2022-01-25T21:17:09.094" v="1202" actId="700"/>
          <ac:spMkLst>
            <pc:docMk/>
            <pc:sldMk cId="3427588607" sldId="266"/>
            <ac:spMk id="2" creationId="{FEFC9134-5787-43CB-8C72-47AE6B605379}"/>
          </ac:spMkLst>
        </pc:spChg>
        <pc:spChg chg="del mod ord">
          <ac:chgData name="Дмитрий Гескин" userId="c2fb14f5bb10fd3e" providerId="LiveId" clId="{EBC1A652-BEB8-4072-951E-D2DB899BB437}" dt="2022-01-25T21:17:09.094" v="1202" actId="700"/>
          <ac:spMkLst>
            <pc:docMk/>
            <pc:sldMk cId="3427588607" sldId="266"/>
            <ac:spMk id="3" creationId="{DDB23BD3-BA19-4CC9-A6AA-2582819C75AE}"/>
          </ac:spMkLst>
        </pc:spChg>
        <pc:spChg chg="add mod ord">
          <ac:chgData name="Дмитрий Гескин" userId="c2fb14f5bb10fd3e" providerId="LiveId" clId="{EBC1A652-BEB8-4072-951E-D2DB899BB437}" dt="2022-01-25T21:17:49.135" v="1219" actId="26606"/>
          <ac:spMkLst>
            <pc:docMk/>
            <pc:sldMk cId="3427588607" sldId="266"/>
            <ac:spMk id="4" creationId="{A19D45D8-FFFC-4476-8188-4C994277119E}"/>
          </ac:spMkLst>
        </pc:spChg>
        <pc:spChg chg="add del mod ord">
          <ac:chgData name="Дмитрий Гескин" userId="c2fb14f5bb10fd3e" providerId="LiveId" clId="{EBC1A652-BEB8-4072-951E-D2DB899BB437}" dt="2022-01-25T21:17:23.659" v="1210" actId="478"/>
          <ac:spMkLst>
            <pc:docMk/>
            <pc:sldMk cId="3427588607" sldId="266"/>
            <ac:spMk id="5" creationId="{E94F5AA9-5012-40D8-8CA2-D1BAC9FF45DD}"/>
          </ac:spMkLst>
        </pc:spChg>
        <pc:spChg chg="add del">
          <ac:chgData name="Дмитрий Гескин" userId="c2fb14f5bb10fd3e" providerId="LiveId" clId="{EBC1A652-BEB8-4072-951E-D2DB899BB437}" dt="2022-01-25T21:17:39.253" v="1213" actId="26606"/>
          <ac:spMkLst>
            <pc:docMk/>
            <pc:sldMk cId="3427588607" sldId="266"/>
            <ac:spMk id="9" creationId="{5ABA7F3F-D56F-4C06-84AC-03FC83B0642E}"/>
          </ac:spMkLst>
        </pc:spChg>
        <pc:spChg chg="add del">
          <ac:chgData name="Дмитрий Гескин" userId="c2fb14f5bb10fd3e" providerId="LiveId" clId="{EBC1A652-BEB8-4072-951E-D2DB899BB437}" dt="2022-01-25T21:17:46.044" v="1216" actId="26606"/>
          <ac:spMkLst>
            <pc:docMk/>
            <pc:sldMk cId="3427588607" sldId="266"/>
            <ac:spMk id="13" creationId="{B8BE655E-142C-41C9-895E-54D55EDDAF85}"/>
          </ac:spMkLst>
        </pc:spChg>
        <pc:spChg chg="add del">
          <ac:chgData name="Дмитрий Гескин" userId="c2fb14f5bb10fd3e" providerId="LiveId" clId="{EBC1A652-BEB8-4072-951E-D2DB899BB437}" dt="2022-01-25T21:17:46.044" v="1216" actId="26606"/>
          <ac:spMkLst>
            <pc:docMk/>
            <pc:sldMk cId="3427588607" sldId="266"/>
            <ac:spMk id="15" creationId="{198CC593-9FF4-46EF-81AE-2D26922F154C}"/>
          </ac:spMkLst>
        </pc:spChg>
        <pc:spChg chg="add del">
          <ac:chgData name="Дмитрий Гескин" userId="c2fb14f5bb10fd3e" providerId="LiveId" clId="{EBC1A652-BEB8-4072-951E-D2DB899BB437}" dt="2022-01-25T21:17:46.044" v="1216" actId="26606"/>
          <ac:spMkLst>
            <pc:docMk/>
            <pc:sldMk cId="3427588607" sldId="266"/>
            <ac:spMk id="16" creationId="{EC2B4A13-0632-456F-A66A-2D0CDB9D30AE}"/>
          </ac:spMkLst>
        </pc:spChg>
        <pc:spChg chg="add del">
          <ac:chgData name="Дмитрий Гескин" userId="c2fb14f5bb10fd3e" providerId="LiveId" clId="{EBC1A652-BEB8-4072-951E-D2DB899BB437}" dt="2022-01-25T21:17:46.044" v="1216" actId="26606"/>
          <ac:spMkLst>
            <pc:docMk/>
            <pc:sldMk cId="3427588607" sldId="266"/>
            <ac:spMk id="17" creationId="{1568A552-34C4-41D2-A36B-9E86EC569E10}"/>
          </ac:spMkLst>
        </pc:spChg>
        <pc:spChg chg="add del">
          <ac:chgData name="Дмитрий Гескин" userId="c2fb14f5bb10fd3e" providerId="LiveId" clId="{EBC1A652-BEB8-4072-951E-D2DB899BB437}" dt="2022-01-25T21:17:49.129" v="1218" actId="26606"/>
          <ac:spMkLst>
            <pc:docMk/>
            <pc:sldMk cId="3427588607" sldId="266"/>
            <ac:spMk id="19" creationId="{DC42B862-DCC5-4F6C-9B8D-66042B1B7489}"/>
          </ac:spMkLst>
        </pc:spChg>
        <pc:spChg chg="add del">
          <ac:chgData name="Дмитрий Гескин" userId="c2fb14f5bb10fd3e" providerId="LiveId" clId="{EBC1A652-BEB8-4072-951E-D2DB899BB437}" dt="2022-01-25T21:17:49.129" v="1218" actId="26606"/>
          <ac:spMkLst>
            <pc:docMk/>
            <pc:sldMk cId="3427588607" sldId="266"/>
            <ac:spMk id="20" creationId="{F7ED3F3C-9422-41A8-8145-0E80959D0B9A}"/>
          </ac:spMkLst>
        </pc:spChg>
        <pc:spChg chg="add del">
          <ac:chgData name="Дмитрий Гескин" userId="c2fb14f5bb10fd3e" providerId="LiveId" clId="{EBC1A652-BEB8-4072-951E-D2DB899BB437}" dt="2022-01-25T21:17:55.977" v="1220" actId="26606"/>
          <ac:spMkLst>
            <pc:docMk/>
            <pc:sldMk cId="3427588607" sldId="266"/>
            <ac:spMk id="22" creationId="{EC2B4A13-0632-456F-A66A-2D0CDB9D30AE}"/>
          </ac:spMkLst>
        </pc:spChg>
        <pc:spChg chg="add del">
          <ac:chgData name="Дмитрий Гескин" userId="c2fb14f5bb10fd3e" providerId="LiveId" clId="{EBC1A652-BEB8-4072-951E-D2DB899BB437}" dt="2022-01-25T21:17:55.977" v="1220" actId="26606"/>
          <ac:spMkLst>
            <pc:docMk/>
            <pc:sldMk cId="3427588607" sldId="266"/>
            <ac:spMk id="23" creationId="{1568A552-34C4-41D2-A36B-9E86EC569E10}"/>
          </ac:spMkLst>
        </pc:spChg>
        <pc:spChg chg="add del">
          <ac:chgData name="Дмитрий Гескин" userId="c2fb14f5bb10fd3e" providerId="LiveId" clId="{EBC1A652-BEB8-4072-951E-D2DB899BB437}" dt="2022-01-25T21:17:55.977" v="1220" actId="26606"/>
          <ac:spMkLst>
            <pc:docMk/>
            <pc:sldMk cId="3427588607" sldId="266"/>
            <ac:spMk id="24" creationId="{B8BE655E-142C-41C9-895E-54D55EDDAF85}"/>
          </ac:spMkLst>
        </pc:spChg>
        <pc:spChg chg="add del">
          <ac:chgData name="Дмитрий Гескин" userId="c2fb14f5bb10fd3e" providerId="LiveId" clId="{EBC1A652-BEB8-4072-951E-D2DB899BB437}" dt="2022-01-25T21:17:55.977" v="1220" actId="26606"/>
          <ac:spMkLst>
            <pc:docMk/>
            <pc:sldMk cId="3427588607" sldId="266"/>
            <ac:spMk id="25" creationId="{198CC593-9FF4-46EF-81AE-2D26922F154C}"/>
          </ac:spMkLst>
        </pc:spChg>
        <pc:spChg chg="add">
          <ac:chgData name="Дмитрий Гескин" userId="c2fb14f5bb10fd3e" providerId="LiveId" clId="{EBC1A652-BEB8-4072-951E-D2DB899BB437}" dt="2022-01-25T21:17:55.977" v="1220" actId="26606"/>
          <ac:spMkLst>
            <pc:docMk/>
            <pc:sldMk cId="3427588607" sldId="266"/>
            <ac:spMk id="30" creationId="{EC2B4A13-0632-456F-A66A-2D0CDB9D30AE}"/>
          </ac:spMkLst>
        </pc:spChg>
        <pc:spChg chg="add">
          <ac:chgData name="Дмитрий Гескин" userId="c2fb14f5bb10fd3e" providerId="LiveId" clId="{EBC1A652-BEB8-4072-951E-D2DB899BB437}" dt="2022-01-25T21:17:55.977" v="1220" actId="26606"/>
          <ac:spMkLst>
            <pc:docMk/>
            <pc:sldMk cId="3427588607" sldId="266"/>
            <ac:spMk id="32" creationId="{1568A552-34C4-41D2-A36B-9E86EC569E10}"/>
          </ac:spMkLst>
        </pc:spChg>
        <pc:spChg chg="add">
          <ac:chgData name="Дмитрий Гескин" userId="c2fb14f5bb10fd3e" providerId="LiveId" clId="{EBC1A652-BEB8-4072-951E-D2DB899BB437}" dt="2022-01-25T21:17:55.977" v="1220" actId="26606"/>
          <ac:spMkLst>
            <pc:docMk/>
            <pc:sldMk cId="3427588607" sldId="266"/>
            <ac:spMk id="34" creationId="{B8BE655E-142C-41C9-895E-54D55EDDAF85}"/>
          </ac:spMkLst>
        </pc:spChg>
        <pc:spChg chg="add">
          <ac:chgData name="Дмитрий Гескин" userId="c2fb14f5bb10fd3e" providerId="LiveId" clId="{EBC1A652-BEB8-4072-951E-D2DB899BB437}" dt="2022-01-25T21:17:55.977" v="1220" actId="26606"/>
          <ac:spMkLst>
            <pc:docMk/>
            <pc:sldMk cId="3427588607" sldId="266"/>
            <ac:spMk id="36" creationId="{198CC593-9FF4-46EF-81AE-2D26922F154C}"/>
          </ac:spMkLst>
        </pc:spChg>
        <pc:grpChg chg="add del">
          <ac:chgData name="Дмитрий Гескин" userId="c2fb14f5bb10fd3e" providerId="LiveId" clId="{EBC1A652-BEB8-4072-951E-D2DB899BB437}" dt="2022-01-25T21:17:39.253" v="1213" actId="26606"/>
          <ac:grpSpMkLst>
            <pc:docMk/>
            <pc:sldMk cId="3427588607" sldId="266"/>
            <ac:grpSpMk id="11" creationId="{715374B5-D7C8-4AA9-BE65-DB7A0CA9B420}"/>
          </ac:grpSpMkLst>
        </pc:grpChg>
      </pc:sldChg>
      <pc:sldChg chg="addSp delSp modSp add mod chgLayout">
        <pc:chgData name="Дмитрий Гескин" userId="c2fb14f5bb10fd3e" providerId="LiveId" clId="{EBC1A652-BEB8-4072-951E-D2DB899BB437}" dt="2022-01-25T21:52:16.579" v="2211" actId="1076"/>
        <pc:sldMkLst>
          <pc:docMk/>
          <pc:sldMk cId="2516646883" sldId="267"/>
        </pc:sldMkLst>
        <pc:spChg chg="add mod ord">
          <ac:chgData name="Дмитрий Гескин" userId="c2fb14f5bb10fd3e" providerId="LiveId" clId="{EBC1A652-BEB8-4072-951E-D2DB899BB437}" dt="2022-01-25T21:22:05.207" v="1321" actId="20577"/>
          <ac:spMkLst>
            <pc:docMk/>
            <pc:sldMk cId="2516646883" sldId="267"/>
            <ac:spMk id="2" creationId="{B4CC8D13-0D4E-4D37-B523-AE80885C1787}"/>
          </ac:spMkLst>
        </pc:spChg>
        <pc:spChg chg="mod ord">
          <ac:chgData name="Дмитрий Гескин" userId="c2fb14f5bb10fd3e" providerId="LiveId" clId="{EBC1A652-BEB8-4072-951E-D2DB899BB437}" dt="2022-01-25T21:19:11.882" v="1249" actId="20577"/>
          <ac:spMkLst>
            <pc:docMk/>
            <pc:sldMk cId="2516646883" sldId="267"/>
            <ac:spMk id="3" creationId="{8144A7CA-A4D3-432D-A566-E223DC48A14B}"/>
          </ac:spMkLst>
        </pc:spChg>
        <pc:spChg chg="mod">
          <ac:chgData name="Дмитрий Гескин" userId="c2fb14f5bb10fd3e" providerId="LiveId" clId="{EBC1A652-BEB8-4072-951E-D2DB899BB437}" dt="2022-01-25T21:35:02.776" v="1496" actId="1076"/>
          <ac:spMkLst>
            <pc:docMk/>
            <pc:sldMk cId="2516646883" sldId="267"/>
            <ac:spMk id="5" creationId="{A39C6A8A-8E76-4F04-8CDE-81D25CC12DE6}"/>
          </ac:spMkLst>
        </pc:spChg>
        <pc:spChg chg="mod">
          <ac:chgData name="Дмитрий Гескин" userId="c2fb14f5bb10fd3e" providerId="LiveId" clId="{EBC1A652-BEB8-4072-951E-D2DB899BB437}" dt="2022-01-25T21:35:07.144" v="1497" actId="1076"/>
          <ac:spMkLst>
            <pc:docMk/>
            <pc:sldMk cId="2516646883" sldId="267"/>
            <ac:spMk id="6" creationId="{3E1B71CF-F34E-46DB-9C10-82DB0DDF3D47}"/>
          </ac:spMkLst>
        </pc:spChg>
        <pc:spChg chg="mod">
          <ac:chgData name="Дмитрий Гескин" userId="c2fb14f5bb10fd3e" providerId="LiveId" clId="{EBC1A652-BEB8-4072-951E-D2DB899BB437}" dt="2022-01-25T21:34:28.034" v="1465" actId="1076"/>
          <ac:spMkLst>
            <pc:docMk/>
            <pc:sldMk cId="2516646883" sldId="267"/>
            <ac:spMk id="7" creationId="{5578F09B-F886-4FFA-AB3B-6310BF5CB500}"/>
          </ac:spMkLst>
        </pc:spChg>
        <pc:spChg chg="mod">
          <ac:chgData name="Дмитрий Гескин" userId="c2fb14f5bb10fd3e" providerId="LiveId" clId="{EBC1A652-BEB8-4072-951E-D2DB899BB437}" dt="2022-01-25T21:20:34.704" v="1300" actId="1076"/>
          <ac:spMkLst>
            <pc:docMk/>
            <pc:sldMk cId="2516646883" sldId="267"/>
            <ac:spMk id="8" creationId="{BFE1E1A4-4CB6-4FA1-8FFC-1DB3439B6EDA}"/>
          </ac:spMkLst>
        </pc:spChg>
        <pc:spChg chg="del">
          <ac:chgData name="Дмитрий Гескин" userId="c2fb14f5bb10fd3e" providerId="LiveId" clId="{EBC1A652-BEB8-4072-951E-D2DB899BB437}" dt="2022-01-25T21:19:55.251" v="1260" actId="478"/>
          <ac:spMkLst>
            <pc:docMk/>
            <pc:sldMk cId="2516646883" sldId="267"/>
            <ac:spMk id="10" creationId="{9E557B62-3AA6-4704-80F0-3B1964870D41}"/>
          </ac:spMkLst>
        </pc:spChg>
        <pc:spChg chg="del">
          <ac:chgData name="Дмитрий Гескин" userId="c2fb14f5bb10fd3e" providerId="LiveId" clId="{EBC1A652-BEB8-4072-951E-D2DB899BB437}" dt="2022-01-25T21:19:57.061" v="1261" actId="478"/>
          <ac:spMkLst>
            <pc:docMk/>
            <pc:sldMk cId="2516646883" sldId="267"/>
            <ac:spMk id="11" creationId="{429448EA-EEE4-40DA-ACB7-B210A15C8E79}"/>
          </ac:spMkLst>
        </pc:spChg>
        <pc:spChg chg="add del mod">
          <ac:chgData name="Дмитрий Гескин" userId="c2fb14f5bb10fd3e" providerId="LiveId" clId="{EBC1A652-BEB8-4072-951E-D2DB899BB437}" dt="2022-01-25T21:34:12.044" v="1463" actId="478"/>
          <ac:spMkLst>
            <pc:docMk/>
            <pc:sldMk cId="2516646883" sldId="267"/>
            <ac:spMk id="12" creationId="{C9BA6F09-FE42-41DE-AD49-87AEF2D4DCA1}"/>
          </ac:spMkLst>
        </pc:spChg>
        <pc:spChg chg="add mod">
          <ac:chgData name="Дмитрий Гескин" userId="c2fb14f5bb10fd3e" providerId="LiveId" clId="{EBC1A652-BEB8-4072-951E-D2DB899BB437}" dt="2022-01-25T21:35:37.325" v="1501" actId="113"/>
          <ac:spMkLst>
            <pc:docMk/>
            <pc:sldMk cId="2516646883" sldId="267"/>
            <ac:spMk id="13" creationId="{B95C0659-D366-4A0E-B27A-FEE7897BC68E}"/>
          </ac:spMkLst>
        </pc:spChg>
        <pc:spChg chg="add mod">
          <ac:chgData name="Дмитрий Гескин" userId="c2fb14f5bb10fd3e" providerId="LiveId" clId="{EBC1A652-BEB8-4072-951E-D2DB899BB437}" dt="2022-01-25T21:52:16.579" v="2211" actId="1076"/>
          <ac:spMkLst>
            <pc:docMk/>
            <pc:sldMk cId="2516646883" sldId="267"/>
            <ac:spMk id="14" creationId="{001658E8-8A1C-4446-9FD4-46E2483B693E}"/>
          </ac:spMkLst>
        </pc:spChg>
        <pc:picChg chg="add mod">
          <ac:chgData name="Дмитрий Гескин" userId="c2fb14f5bb10fd3e" providerId="LiveId" clId="{EBC1A652-BEB8-4072-951E-D2DB899BB437}" dt="2022-01-25T21:35:28.726" v="1500" actId="1076"/>
          <ac:picMkLst>
            <pc:docMk/>
            <pc:sldMk cId="2516646883" sldId="267"/>
            <ac:picMk id="9" creationId="{341DA4EE-6822-4BA9-937E-8F643218BFC9}"/>
          </ac:picMkLst>
        </pc:picChg>
      </pc:sldChg>
      <pc:sldChg chg="addSp modSp new del">
        <pc:chgData name="Дмитрий Гескин" userId="c2fb14f5bb10fd3e" providerId="LiveId" clId="{EBC1A652-BEB8-4072-951E-D2DB899BB437}" dt="2022-01-25T21:38:53.041" v="1633" actId="2696"/>
        <pc:sldMkLst>
          <pc:docMk/>
          <pc:sldMk cId="1905464179" sldId="268"/>
        </pc:sldMkLst>
        <pc:graphicFrameChg chg="add mod">
          <ac:chgData name="Дмитрий Гескин" userId="c2fb14f5bb10fd3e" providerId="LiveId" clId="{EBC1A652-BEB8-4072-951E-D2DB899BB437}" dt="2022-01-25T21:31:33.462" v="1436"/>
          <ac:graphicFrameMkLst>
            <pc:docMk/>
            <pc:sldMk cId="1905464179" sldId="268"/>
            <ac:graphicFrameMk id="4" creationId="{F6488A51-ECED-4C52-9EA6-EDE91C5A63A9}"/>
          </ac:graphicFrameMkLst>
        </pc:graphicFrameChg>
      </pc:sldChg>
      <pc:sldChg chg="add del">
        <pc:chgData name="Дмитрий Гескин" userId="c2fb14f5bb10fd3e" providerId="LiveId" clId="{EBC1A652-BEB8-4072-951E-D2DB899BB437}" dt="2022-01-25T21:41:57.648" v="1685"/>
        <pc:sldMkLst>
          <pc:docMk/>
          <pc:sldMk cId="2993472703" sldId="268"/>
        </pc:sldMkLst>
      </pc:sldChg>
      <pc:sldChg chg="addSp delSp modSp new mod setBg modClrScheme setClrOvrMap chgLayout">
        <pc:chgData name="Дмитрий Гескин" userId="c2fb14f5bb10fd3e" providerId="LiveId" clId="{EBC1A652-BEB8-4072-951E-D2DB899BB437}" dt="2022-01-25T21:39:43.919" v="1676" actId="12385"/>
        <pc:sldMkLst>
          <pc:docMk/>
          <pc:sldMk cId="2062565781" sldId="269"/>
        </pc:sldMkLst>
        <pc:spChg chg="del">
          <ac:chgData name="Дмитрий Гескин" userId="c2fb14f5bb10fd3e" providerId="LiveId" clId="{EBC1A652-BEB8-4072-951E-D2DB899BB437}" dt="2022-01-25T21:28:23.830" v="1340" actId="478"/>
          <ac:spMkLst>
            <pc:docMk/>
            <pc:sldMk cId="2062565781" sldId="269"/>
            <ac:spMk id="2" creationId="{4AD801FB-45E3-4EA6-A95D-752B3F689AE8}"/>
          </ac:spMkLst>
        </pc:spChg>
        <pc:spChg chg="del">
          <ac:chgData name="Дмитрий Гескин" userId="c2fb14f5bb10fd3e" providerId="LiveId" clId="{EBC1A652-BEB8-4072-951E-D2DB899BB437}" dt="2022-01-25T21:28:12.147" v="1337" actId="931"/>
          <ac:spMkLst>
            <pc:docMk/>
            <pc:sldMk cId="2062565781" sldId="269"/>
            <ac:spMk id="3" creationId="{403CD1E5-FA9C-49A2-8F28-56C9B179C7D5}"/>
          </ac:spMkLst>
        </pc:spChg>
        <pc:spChg chg="add del mod ord">
          <ac:chgData name="Дмитрий Гескин" userId="c2fb14f5bb10fd3e" providerId="LiveId" clId="{EBC1A652-BEB8-4072-951E-D2DB899BB437}" dt="2022-01-25T21:28:31.196" v="1342" actId="478"/>
          <ac:spMkLst>
            <pc:docMk/>
            <pc:sldMk cId="2062565781" sldId="269"/>
            <ac:spMk id="6" creationId="{A61A4074-0FD2-42B3-9840-41BE89B6F91B}"/>
          </ac:spMkLst>
        </pc:spChg>
        <pc:spChg chg="add del mod ord">
          <ac:chgData name="Дмитрий Гескин" userId="c2fb14f5bb10fd3e" providerId="LiveId" clId="{EBC1A652-BEB8-4072-951E-D2DB899BB437}" dt="2022-01-25T21:28:54.120" v="1345" actId="3680"/>
          <ac:spMkLst>
            <pc:docMk/>
            <pc:sldMk cId="2062565781" sldId="269"/>
            <ac:spMk id="7" creationId="{649C9EF3-4663-4F88-8F7E-703A519DEA69}"/>
          </ac:spMkLst>
        </pc:spChg>
        <pc:spChg chg="add del mod">
          <ac:chgData name="Дмитрий Гескин" userId="c2fb14f5bb10fd3e" providerId="LiveId" clId="{EBC1A652-BEB8-4072-951E-D2DB899BB437}" dt="2022-01-25T21:31:25.007" v="1435" actId="478"/>
          <ac:spMkLst>
            <pc:docMk/>
            <pc:sldMk cId="2062565781" sldId="269"/>
            <ac:spMk id="10" creationId="{10D11FF8-7BC3-4E87-B6D2-54BD4A2528AC}"/>
          </ac:spMkLst>
        </pc:spChg>
        <pc:spChg chg="add del mod">
          <ac:chgData name="Дмитрий Гескин" userId="c2fb14f5bb10fd3e" providerId="LiveId" clId="{EBC1A652-BEB8-4072-951E-D2DB899BB437}" dt="2022-01-25T21:31:39.488" v="1438" actId="931"/>
          <ac:spMkLst>
            <pc:docMk/>
            <pc:sldMk cId="2062565781" sldId="269"/>
            <ac:spMk id="12" creationId="{671CE9E3-8994-4B59-91FC-7E4452209580}"/>
          </ac:spMkLst>
        </pc:spChg>
        <pc:spChg chg="add del mod ord">
          <ac:chgData name="Дмитрий Гескин" userId="c2fb14f5bb10fd3e" providerId="LiveId" clId="{EBC1A652-BEB8-4072-951E-D2DB899BB437}" dt="2022-01-25T21:32:14.896" v="1443" actId="478"/>
          <ac:spMkLst>
            <pc:docMk/>
            <pc:sldMk cId="2062565781" sldId="269"/>
            <ac:spMk id="15" creationId="{995F9C15-1945-4736-B515-49917B285F2D}"/>
          </ac:spMkLst>
        </pc:spChg>
        <pc:spChg chg="add del mod ord">
          <ac:chgData name="Дмитрий Гескин" userId="c2fb14f5bb10fd3e" providerId="LiveId" clId="{EBC1A652-BEB8-4072-951E-D2DB899BB437}" dt="2022-01-25T21:32:33.068" v="1447" actId="478"/>
          <ac:spMkLst>
            <pc:docMk/>
            <pc:sldMk cId="2062565781" sldId="269"/>
            <ac:spMk id="16" creationId="{D59EABA0-7191-4501-B708-CEB4869CE0A6}"/>
          </ac:spMkLst>
        </pc:spChg>
        <pc:spChg chg="add">
          <ac:chgData name="Дмитрий Гескин" userId="c2fb14f5bb10fd3e" providerId="LiveId" clId="{EBC1A652-BEB8-4072-951E-D2DB899BB437}" dt="2022-01-25T21:32:00.287" v="1442" actId="26606"/>
          <ac:spMkLst>
            <pc:docMk/>
            <pc:sldMk cId="2062565781" sldId="269"/>
            <ac:spMk id="21" creationId="{2793B903-AB42-42A0-AE97-93D366679CA2}"/>
          </ac:spMkLst>
        </pc:spChg>
        <pc:spChg chg="add">
          <ac:chgData name="Дмитрий Гескин" userId="c2fb14f5bb10fd3e" providerId="LiveId" clId="{EBC1A652-BEB8-4072-951E-D2DB899BB437}" dt="2022-01-25T21:32:00.287" v="1442" actId="26606"/>
          <ac:spMkLst>
            <pc:docMk/>
            <pc:sldMk cId="2062565781" sldId="269"/>
            <ac:spMk id="23" creationId="{BEC9E7FA-3295-45ED-8253-D23F9E44E1DA}"/>
          </ac:spMkLst>
        </pc:spChg>
        <pc:graphicFrameChg chg="add del mod ord modGraphic">
          <ac:chgData name="Дмитрий Гескин" userId="c2fb14f5bb10fd3e" providerId="LiveId" clId="{EBC1A652-BEB8-4072-951E-D2DB899BB437}" dt="2022-01-25T21:31:23.548" v="1434" actId="478"/>
          <ac:graphicFrameMkLst>
            <pc:docMk/>
            <pc:sldMk cId="2062565781" sldId="269"/>
            <ac:graphicFrameMk id="8" creationId="{C66E61C7-6B53-4812-9388-FDDF1B789569}"/>
          </ac:graphicFrameMkLst>
        </pc:graphicFrameChg>
        <pc:graphicFrameChg chg="add mod modGraphic">
          <ac:chgData name="Дмитрий Гескин" userId="c2fb14f5bb10fd3e" providerId="LiveId" clId="{EBC1A652-BEB8-4072-951E-D2DB899BB437}" dt="2022-01-25T21:39:43.919" v="1676" actId="12385"/>
          <ac:graphicFrameMkLst>
            <pc:docMk/>
            <pc:sldMk cId="2062565781" sldId="269"/>
            <ac:graphicFrameMk id="19" creationId="{5B8126E7-8A94-4232-A8CA-5640DC8BECE3}"/>
          </ac:graphicFrameMkLst>
        </pc:graphicFrameChg>
        <pc:picChg chg="add del mod ord">
          <ac:chgData name="Дмитрий Гескин" userId="c2fb14f5bb10fd3e" providerId="LiveId" clId="{EBC1A652-BEB8-4072-951E-D2DB899BB437}" dt="2022-01-25T21:31:36.204" v="1437" actId="478"/>
          <ac:picMkLst>
            <pc:docMk/>
            <pc:sldMk cId="2062565781" sldId="269"/>
            <ac:picMk id="5" creationId="{B3C2EB82-E7C9-4573-8D92-2F58EE701B24}"/>
          </ac:picMkLst>
        </pc:picChg>
        <pc:picChg chg="add mod ord">
          <ac:chgData name="Дмитрий Гескин" userId="c2fb14f5bb10fd3e" providerId="LiveId" clId="{EBC1A652-BEB8-4072-951E-D2DB899BB437}" dt="2022-01-25T21:39:38.372" v="1675" actId="1440"/>
          <ac:picMkLst>
            <pc:docMk/>
            <pc:sldMk cId="2062565781" sldId="269"/>
            <ac:picMk id="14" creationId="{692C5C1E-8A18-42BB-99D4-3B859D714A8A}"/>
          </ac:picMkLst>
        </pc:picChg>
      </pc:sldChg>
      <pc:sldChg chg="addSp delSp modSp new mod modClrScheme chgLayout">
        <pc:chgData name="Дмитрий Гескин" userId="c2fb14f5bb10fd3e" providerId="LiveId" clId="{EBC1A652-BEB8-4072-951E-D2DB899BB437}" dt="2022-01-25T21:50:25.177" v="2210" actId="478"/>
        <pc:sldMkLst>
          <pc:docMk/>
          <pc:sldMk cId="2592378294" sldId="270"/>
        </pc:sldMkLst>
        <pc:spChg chg="mod ord">
          <ac:chgData name="Дмитрий Гескин" userId="c2fb14f5bb10fd3e" providerId="LiveId" clId="{EBC1A652-BEB8-4072-951E-D2DB899BB437}" dt="2022-01-25T21:41:35.434" v="1678" actId="700"/>
          <ac:spMkLst>
            <pc:docMk/>
            <pc:sldMk cId="2592378294" sldId="270"/>
            <ac:spMk id="2" creationId="{235A2B8C-F8B5-4B3E-8505-BF6A13239B8A}"/>
          </ac:spMkLst>
        </pc:spChg>
        <pc:spChg chg="del mod ord">
          <ac:chgData name="Дмитрий Гескин" userId="c2fb14f5bb10fd3e" providerId="LiveId" clId="{EBC1A652-BEB8-4072-951E-D2DB899BB437}" dt="2022-01-25T21:41:35.434" v="1678" actId="700"/>
          <ac:spMkLst>
            <pc:docMk/>
            <pc:sldMk cId="2592378294" sldId="270"/>
            <ac:spMk id="3" creationId="{4725B8D5-0D95-42D9-A4D4-E16FC306D3A0}"/>
          </ac:spMkLst>
        </pc:spChg>
        <pc:spChg chg="del">
          <ac:chgData name="Дмитрий Гескин" userId="c2fb14f5bb10fd3e" providerId="LiveId" clId="{EBC1A652-BEB8-4072-951E-D2DB899BB437}" dt="2022-01-25T21:41:35.434" v="1678" actId="700"/>
          <ac:spMkLst>
            <pc:docMk/>
            <pc:sldMk cId="2592378294" sldId="270"/>
            <ac:spMk id="4" creationId="{1830AB5C-457B-4E6C-AEA9-A42CD2907D9E}"/>
          </ac:spMkLst>
        </pc:spChg>
        <pc:spChg chg="add mod ord">
          <ac:chgData name="Дмитрий Гескин" userId="c2fb14f5bb10fd3e" providerId="LiveId" clId="{EBC1A652-BEB8-4072-951E-D2DB899BB437}" dt="2022-01-25T21:44:22.494" v="1954" actId="114"/>
          <ac:spMkLst>
            <pc:docMk/>
            <pc:sldMk cId="2592378294" sldId="270"/>
            <ac:spMk id="5" creationId="{A8EAF833-467D-44E1-8E2E-4AAA9A2F3704}"/>
          </ac:spMkLst>
        </pc:spChg>
        <pc:spChg chg="add del mod">
          <ac:chgData name="Дмитрий Гескин" userId="c2fb14f5bb10fd3e" providerId="LiveId" clId="{EBC1A652-BEB8-4072-951E-D2DB899BB437}" dt="2022-01-25T21:50:25.177" v="2210" actId="478"/>
          <ac:spMkLst>
            <pc:docMk/>
            <pc:sldMk cId="2592378294" sldId="270"/>
            <ac:spMk id="6" creationId="{2467934F-E55D-4D40-A5D7-7C75B487E538}"/>
          </ac:spMkLst>
        </pc:spChg>
      </pc:sldChg>
      <pc:sldChg chg="addSp delSp modSp new mod setBg">
        <pc:chgData name="Дмитрий Гескин" userId="c2fb14f5bb10fd3e" providerId="LiveId" clId="{EBC1A652-BEB8-4072-951E-D2DB899BB437}" dt="2022-01-25T21:54:09.267" v="2316" actId="20577"/>
        <pc:sldMkLst>
          <pc:docMk/>
          <pc:sldMk cId="956744745" sldId="271"/>
        </pc:sldMkLst>
        <pc:spChg chg="del">
          <ac:chgData name="Дмитрий Гескин" userId="c2fb14f5bb10fd3e" providerId="LiveId" clId="{EBC1A652-BEB8-4072-951E-D2DB899BB437}" dt="2022-01-25T21:46:18.453" v="2087" actId="478"/>
          <ac:spMkLst>
            <pc:docMk/>
            <pc:sldMk cId="956744745" sldId="271"/>
            <ac:spMk id="2" creationId="{A5B10EDF-73EC-409A-9060-83E3A063B26C}"/>
          </ac:spMkLst>
        </pc:spChg>
        <pc:spChg chg="del">
          <ac:chgData name="Дмитрий Гескин" userId="c2fb14f5bb10fd3e" providerId="LiveId" clId="{EBC1A652-BEB8-4072-951E-D2DB899BB437}" dt="2022-01-25T21:46:09.767" v="2085"/>
          <ac:spMkLst>
            <pc:docMk/>
            <pc:sldMk cId="956744745" sldId="271"/>
            <ac:spMk id="3" creationId="{A2593D15-563B-4F26-B0EB-6C25FA6294B4}"/>
          </ac:spMkLst>
        </pc:spChg>
        <pc:spChg chg="add mod">
          <ac:chgData name="Дмитрий Гескин" userId="c2fb14f5bb10fd3e" providerId="LiveId" clId="{EBC1A652-BEB8-4072-951E-D2DB899BB437}" dt="2022-01-25T21:54:09.267" v="2316" actId="20577"/>
          <ac:spMkLst>
            <pc:docMk/>
            <pc:sldMk cId="956744745" sldId="271"/>
            <ac:spMk id="4" creationId="{4BF45EC9-5426-4224-AB32-BE2EC3420827}"/>
          </ac:spMkLst>
        </pc:spChg>
        <pc:spChg chg="add">
          <ac:chgData name="Дмитрий Гескин" userId="c2fb14f5bb10fd3e" providerId="LiveId" clId="{EBC1A652-BEB8-4072-951E-D2DB899BB437}" dt="2022-01-25T21:49:36.503" v="2208" actId="26606"/>
          <ac:spMkLst>
            <pc:docMk/>
            <pc:sldMk cId="956744745" sldId="271"/>
            <ac:spMk id="9" creationId="{BA75F4A0-FEAF-4F1B-9C48-7688BF9D4148}"/>
          </ac:spMkLst>
        </pc:spChg>
        <pc:spChg chg="add">
          <ac:chgData name="Дмитрий Гескин" userId="c2fb14f5bb10fd3e" providerId="LiveId" clId="{EBC1A652-BEB8-4072-951E-D2DB899BB437}" dt="2022-01-25T21:49:36.503" v="2208" actId="26606"/>
          <ac:spMkLst>
            <pc:docMk/>
            <pc:sldMk cId="956744745" sldId="271"/>
            <ac:spMk id="11" creationId="{F1EC79F3-0DE6-47BA-9C5C-039C54F4AC27}"/>
          </ac:spMkLst>
        </pc:spChg>
        <pc:spChg chg="add">
          <ac:chgData name="Дмитрий Гескин" userId="c2fb14f5bb10fd3e" providerId="LiveId" clId="{EBC1A652-BEB8-4072-951E-D2DB899BB437}" dt="2022-01-25T21:49:36.503" v="2208" actId="26606"/>
          <ac:spMkLst>
            <pc:docMk/>
            <pc:sldMk cId="956744745" sldId="271"/>
            <ac:spMk id="13" creationId="{C86C2B07-2A41-4CB1-9C51-F037AF41765C}"/>
          </ac:spMkLst>
        </pc:spChg>
        <pc:spChg chg="add">
          <ac:chgData name="Дмитрий Гескин" userId="c2fb14f5bb10fd3e" providerId="LiveId" clId="{EBC1A652-BEB8-4072-951E-D2DB899BB437}" dt="2022-01-25T21:49:36.503" v="2208" actId="26606"/>
          <ac:spMkLst>
            <pc:docMk/>
            <pc:sldMk cId="956744745" sldId="271"/>
            <ac:spMk id="15" creationId="{A3F67AAC-C977-4759-A5C8-6BC998F963D3}"/>
          </ac:spMkLst>
        </pc:spChg>
      </pc:sldChg>
      <pc:sldChg chg="modSp new mod">
        <pc:chgData name="Дмитрий Гескин" userId="c2fb14f5bb10fd3e" providerId="LiveId" clId="{EBC1A652-BEB8-4072-951E-D2DB899BB437}" dt="2022-01-25T22:22:09.324" v="2957" actId="20577"/>
        <pc:sldMkLst>
          <pc:docMk/>
          <pc:sldMk cId="531101406" sldId="272"/>
        </pc:sldMkLst>
        <pc:spChg chg="mod">
          <ac:chgData name="Дмитрий Гескин" userId="c2fb14f5bb10fd3e" providerId="LiveId" clId="{EBC1A652-BEB8-4072-951E-D2DB899BB437}" dt="2022-01-25T21:53:34.107" v="2310" actId="313"/>
          <ac:spMkLst>
            <pc:docMk/>
            <pc:sldMk cId="531101406" sldId="272"/>
            <ac:spMk id="2" creationId="{B5CF8013-7A84-4D33-A417-44189DBFF0ED}"/>
          </ac:spMkLst>
        </pc:spChg>
        <pc:spChg chg="mod">
          <ac:chgData name="Дмитрий Гескин" userId="c2fb14f5bb10fd3e" providerId="LiveId" clId="{EBC1A652-BEB8-4072-951E-D2DB899BB437}" dt="2022-01-25T22:22:09.324" v="2957" actId="20577"/>
          <ac:spMkLst>
            <pc:docMk/>
            <pc:sldMk cId="531101406" sldId="272"/>
            <ac:spMk id="3" creationId="{DFF1FC49-E1ED-4115-B743-44B6211FFE6B}"/>
          </ac:spMkLst>
        </pc:spChg>
      </pc:sldChg>
      <pc:sldChg chg="addSp modSp new mod">
        <pc:chgData name="Дмитрий Гескин" userId="c2fb14f5bb10fd3e" providerId="LiveId" clId="{EBC1A652-BEB8-4072-951E-D2DB899BB437}" dt="2022-01-25T22:08:25.857" v="2943" actId="115"/>
        <pc:sldMkLst>
          <pc:docMk/>
          <pc:sldMk cId="215836827" sldId="273"/>
        </pc:sldMkLst>
        <pc:spChg chg="mod">
          <ac:chgData name="Дмитрий Гескин" userId="c2fb14f5bb10fd3e" providerId="LiveId" clId="{EBC1A652-BEB8-4072-951E-D2DB899BB437}" dt="2022-01-25T21:59:03.287" v="2513" actId="114"/>
          <ac:spMkLst>
            <pc:docMk/>
            <pc:sldMk cId="215836827" sldId="273"/>
            <ac:spMk id="2" creationId="{2D9355CA-C42C-48A4-B264-92A4ED891132}"/>
          </ac:spMkLst>
        </pc:spChg>
        <pc:spChg chg="mod">
          <ac:chgData name="Дмитрий Гескин" userId="c2fb14f5bb10fd3e" providerId="LiveId" clId="{EBC1A652-BEB8-4072-951E-D2DB899BB437}" dt="2022-01-25T22:08:25.857" v="2943" actId="115"/>
          <ac:spMkLst>
            <pc:docMk/>
            <pc:sldMk cId="215836827" sldId="273"/>
            <ac:spMk id="3" creationId="{0A360A5F-EBF9-45B6-8C9B-624D21A2CC4A}"/>
          </ac:spMkLst>
        </pc:spChg>
        <pc:spChg chg="add mod">
          <ac:chgData name="Дмитрий Гескин" userId="c2fb14f5bb10fd3e" providerId="LiveId" clId="{EBC1A652-BEB8-4072-951E-D2DB899BB437}" dt="2022-01-25T22:05:30.294" v="2790" actId="947"/>
          <ac:spMkLst>
            <pc:docMk/>
            <pc:sldMk cId="215836827" sldId="273"/>
            <ac:spMk id="4" creationId="{37C4E324-B43E-4A21-B6C6-F6F836206E14}"/>
          </ac:spMkLst>
        </pc:spChg>
      </pc:sldChg>
      <pc:sldMasterChg chg="addSldLayout">
        <pc:chgData name="Дмитрий Гескин" userId="c2fb14f5bb10fd3e" providerId="LiveId" clId="{EBC1A652-BEB8-4072-951E-D2DB899BB437}" dt="2022-01-25T20:23:55.423" v="0" actId="680"/>
        <pc:sldMasterMkLst>
          <pc:docMk/>
          <pc:sldMasterMk cId="441730701" sldId="2147483648"/>
        </pc:sldMasterMkLst>
        <pc:sldLayoutChg chg="add">
          <pc:chgData name="Дмитрий Гескин" userId="c2fb14f5bb10fd3e" providerId="LiveId" clId="{EBC1A652-BEB8-4072-951E-D2DB899BB437}" dt="2022-01-25T20:23:55.423" v="0" actId="680"/>
          <pc:sldLayoutMkLst>
            <pc:docMk/>
            <pc:sldMasterMk cId="441730701" sldId="2147483648"/>
            <pc:sldLayoutMk cId="2705833975" sldId="2147483649"/>
          </pc:sldLayoutMkLst>
        </pc:sldLayoutChg>
      </pc:sldMaster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2F93D8-B3EF-4653-A597-810CACF596EB}" type="datetimeFigureOut">
              <a:rPr lang="ru-RU" smtClean="0"/>
              <a:t>чт 10.03.22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8A29DCD-7215-4CBB-A55C-623DC11DDC4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5719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8A29DCD-7215-4CBB-A55C-623DC11DDC47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76307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  <p:extLst>
      <p:ext uri="{BB962C8B-B14F-4D97-AF65-F5344CB8AC3E}">
        <p14:creationId xmlns:p14="http://schemas.microsoft.com/office/powerpoint/2010/main" val="328005494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52362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5005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67806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249414837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55976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1953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89035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3/10/2022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5954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2927343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24977618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3/10/2022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900561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jpg"/><Relationship Id="rId7" Type="http://schemas.openxmlformats.org/officeDocument/2006/relationships/image" Target="../media/image6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jpg"/><Relationship Id="rId10" Type="http://schemas.openxmlformats.org/officeDocument/2006/relationships/image" Target="../media/image9.jpg"/><Relationship Id="rId4" Type="http://schemas.openxmlformats.org/officeDocument/2006/relationships/image" Target="../media/image3.jpg"/><Relationship Id="rId9" Type="http://schemas.openxmlformats.org/officeDocument/2006/relationships/image" Target="../media/image8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9CD93D-C4BE-4B92-ABAB-6D34D18BB4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Special question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Мороча Виктория Витальевна</a:t>
            </a:r>
          </a:p>
          <a:p>
            <a:r>
              <a:rPr lang="ru-RU" dirty="0"/>
              <a:t>МБОУ Пионерская СШ им М.А. </a:t>
            </a:r>
            <a:r>
              <a:rPr lang="ru-RU" dirty="0" err="1"/>
              <a:t>Евсюковой</a:t>
            </a:r>
            <a:endParaRPr lang="ru-RU" dirty="0"/>
          </a:p>
          <a:p>
            <a:r>
              <a:rPr lang="ru-RU" dirty="0"/>
              <a:t>г. </a:t>
            </a:r>
            <a:r>
              <a:rPr lang="ru-RU" dirty="0" smtClean="0"/>
              <a:t>Елизово, Камчатский край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1534999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Изображение выглядит как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8A3D13B1-B541-4CCB-AFDA-AF7A9F60A8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98" b="19380"/>
          <a:stretch/>
        </p:blipFill>
        <p:spPr>
          <a:xfrm>
            <a:off x="1085204" y="584790"/>
            <a:ext cx="5090267" cy="34236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Изображение выглядит как текст, доска&#10;&#10;Автоматически созданное описание">
            <a:extLst>
              <a:ext uri="{FF2B5EF4-FFF2-40B4-BE49-F238E27FC236}">
                <a16:creationId xmlns:a16="http://schemas.microsoft.com/office/drawing/2014/main" id="{22C441F5-352F-49FC-81C4-D401BE2B4A5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2258" y="3136605"/>
            <a:ext cx="4970275" cy="352868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1F0AB7A-D893-4B5B-A2B0-EC4702E1D9DA}"/>
              </a:ext>
            </a:extLst>
          </p:cNvPr>
          <p:cNvSpPr txBox="1"/>
          <p:nvPr/>
        </p:nvSpPr>
        <p:spPr>
          <a:xfrm>
            <a:off x="1948720" y="4316170"/>
            <a:ext cx="33610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A matchbox</a:t>
            </a:r>
            <a:endParaRPr lang="ru-RU" sz="32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6CE3AC8-88F8-4BFA-801A-48598A1D584A}"/>
              </a:ext>
            </a:extLst>
          </p:cNvPr>
          <p:cNvSpPr txBox="1"/>
          <p:nvPr/>
        </p:nvSpPr>
        <p:spPr>
          <a:xfrm>
            <a:off x="7686883" y="2093993"/>
            <a:ext cx="33610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/>
              <a:t>A card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58550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E0E0F77-A580-4515-B08D-B4A819B65F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 be proud of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7AC0F7D-4477-4FEB-8931-D429EF48809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Гордиться чем-либо</a:t>
            </a:r>
          </a:p>
          <a:p>
            <a:r>
              <a:rPr lang="en-US" sz="2400" dirty="0"/>
              <a:t>I </a:t>
            </a:r>
            <a:r>
              <a:rPr lang="en-US" sz="2400" b="1" dirty="0"/>
              <a:t>am</a:t>
            </a:r>
            <a:r>
              <a:rPr lang="en-US" sz="2400" dirty="0"/>
              <a:t> proud of my collection of stamps. – </a:t>
            </a:r>
            <a:r>
              <a:rPr lang="ru-RU" sz="2400" dirty="0"/>
              <a:t>Я горжусь своей коллекцией марок.</a:t>
            </a:r>
          </a:p>
        </p:txBody>
      </p:sp>
    </p:spTree>
    <p:extLst>
      <p:ext uri="{BB962C8B-B14F-4D97-AF65-F5344CB8AC3E}">
        <p14:creationId xmlns:p14="http://schemas.microsoft.com/office/powerpoint/2010/main" val="29281934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CDEEC7-4DA6-4D9D-BB99-C0137E1925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 2. </a:t>
            </a:r>
            <a:r>
              <a:rPr lang="en-US" i="1" dirty="0"/>
              <a:t>Say what people are proud of.</a:t>
            </a:r>
            <a:endParaRPr lang="ru-RU" i="1" dirty="0"/>
          </a:p>
        </p:txBody>
      </p:sp>
      <p:pic>
        <p:nvPicPr>
          <p:cNvPr id="5" name="Рисунок 4" descr="Изображение выглядит как внутренний, игрушка&#10;&#10;Автоматически созданное описание">
            <a:extLst>
              <a:ext uri="{FF2B5EF4-FFF2-40B4-BE49-F238E27FC236}">
                <a16:creationId xmlns:a16="http://schemas.microsoft.com/office/drawing/2014/main" id="{F61FBD2D-9D38-4FA1-A50D-1A92F457F4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09" t="18704" r="2868" b="8737"/>
          <a:stretch/>
        </p:blipFill>
        <p:spPr>
          <a:xfrm>
            <a:off x="1805763" y="2371060"/>
            <a:ext cx="3531781" cy="211588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C108D35-464B-48BE-A0CA-3EF92D9603C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395" b="4377"/>
          <a:stretch/>
        </p:blipFill>
        <p:spPr>
          <a:xfrm>
            <a:off x="5717075" y="2371060"/>
            <a:ext cx="2743200" cy="2115880"/>
          </a:xfrm>
          <a:prstGeom prst="rect">
            <a:avLst/>
          </a:prstGeom>
        </p:spPr>
      </p:pic>
      <p:pic>
        <p:nvPicPr>
          <p:cNvPr id="9" name="Рисунок 8" descr="Изображение выглядит как монета&#10;&#10;Автоматически созданное описание">
            <a:extLst>
              <a:ext uri="{FF2B5EF4-FFF2-40B4-BE49-F238E27FC236}">
                <a16:creationId xmlns:a16="http://schemas.microsoft.com/office/drawing/2014/main" id="{3121C31E-F33C-41E7-B764-07F969ED11B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39806" y="2371060"/>
            <a:ext cx="3153720" cy="211588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F42B9A9-3A5D-4C5C-9EBA-967D872197AA}"/>
              </a:ext>
            </a:extLst>
          </p:cNvPr>
          <p:cNvSpPr txBox="1"/>
          <p:nvPr/>
        </p:nvSpPr>
        <p:spPr>
          <a:xfrm>
            <a:off x="2907118" y="4582633"/>
            <a:ext cx="1329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1. Sue</a:t>
            </a:r>
            <a:endParaRPr lang="ru-RU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E7BB03A-B0D4-4503-99D2-F2DC1E7D2938}"/>
              </a:ext>
            </a:extLst>
          </p:cNvPr>
          <p:cNvSpPr txBox="1"/>
          <p:nvPr/>
        </p:nvSpPr>
        <p:spPr>
          <a:xfrm>
            <a:off x="6424140" y="4582633"/>
            <a:ext cx="1329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2. Bob</a:t>
            </a:r>
            <a:endParaRPr lang="ru-RU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34F855-A14F-407D-B118-BB9C5D978A69}"/>
              </a:ext>
            </a:extLst>
          </p:cNvPr>
          <p:cNvSpPr txBox="1"/>
          <p:nvPr/>
        </p:nvSpPr>
        <p:spPr>
          <a:xfrm>
            <a:off x="9752131" y="4582632"/>
            <a:ext cx="1329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3. Vera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6674698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ECB804D-FD62-42D7-BEE2-94F16C4BE3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 2. </a:t>
            </a:r>
            <a:r>
              <a:rPr lang="en-US" i="1" dirty="0"/>
              <a:t>Say what people are proud of.</a:t>
            </a:r>
            <a:endParaRPr lang="ru-RU" dirty="0"/>
          </a:p>
        </p:txBody>
      </p:sp>
      <p:pic>
        <p:nvPicPr>
          <p:cNvPr id="5" name="Рисунок 4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B0B247E2-D827-436E-9769-1DBE16AC4E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2489901"/>
            <a:ext cx="3270272" cy="1878197"/>
          </a:xfrm>
          <a:prstGeom prst="rect">
            <a:avLst/>
          </a:prstGeom>
        </p:spPr>
      </p:pic>
      <p:pic>
        <p:nvPicPr>
          <p:cNvPr id="7" name="Рисунок 6" descr="Изображение выглядит как внутренний, загроможденный, несколько&#10;&#10;Автоматически созданное описание">
            <a:extLst>
              <a:ext uri="{FF2B5EF4-FFF2-40B4-BE49-F238E27FC236}">
                <a16:creationId xmlns:a16="http://schemas.microsoft.com/office/drawing/2014/main" id="{BB636F24-63ED-46D8-8CDF-31DCB7856A7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16" b="7132"/>
          <a:stretch/>
        </p:blipFill>
        <p:spPr>
          <a:xfrm>
            <a:off x="5029201" y="2489900"/>
            <a:ext cx="3359888" cy="1878197"/>
          </a:xfrm>
          <a:prstGeom prst="rect">
            <a:avLst/>
          </a:prstGeom>
        </p:spPr>
      </p:pic>
      <p:pic>
        <p:nvPicPr>
          <p:cNvPr id="9" name="Рисунок 8" descr="Изображение выглядит как несколько, разнообразие&#10;&#10;Автоматически созданное описание">
            <a:extLst>
              <a:ext uri="{FF2B5EF4-FFF2-40B4-BE49-F238E27FC236}">
                <a16:creationId xmlns:a16="http://schemas.microsoft.com/office/drawing/2014/main" id="{B2E57343-3BBC-44FA-BD8C-3DC4DDB53A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76418" y="2489899"/>
            <a:ext cx="3165515" cy="1878197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EF46B58-AB72-46CF-9B34-80DCBD61D259}"/>
              </a:ext>
            </a:extLst>
          </p:cNvPr>
          <p:cNvSpPr txBox="1"/>
          <p:nvPr/>
        </p:nvSpPr>
        <p:spPr>
          <a:xfrm>
            <a:off x="2213091" y="4455466"/>
            <a:ext cx="1587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4. </a:t>
            </a:r>
            <a:r>
              <a:rPr lang="en-US" sz="2400" dirty="0" err="1"/>
              <a:t>Meggy</a:t>
            </a:r>
            <a:endParaRPr lang="ru-RU" sz="24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B8465192-490C-415D-9909-4B9484308940}"/>
              </a:ext>
            </a:extLst>
          </p:cNvPr>
          <p:cNvSpPr txBox="1"/>
          <p:nvPr/>
        </p:nvSpPr>
        <p:spPr>
          <a:xfrm>
            <a:off x="5915500" y="4455466"/>
            <a:ext cx="1587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5. Troy</a:t>
            </a:r>
            <a:endParaRPr lang="ru-RU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0917FD5-6EC6-4213-BF42-C890038F7D31}"/>
              </a:ext>
            </a:extLst>
          </p:cNvPr>
          <p:cNvSpPr txBox="1"/>
          <p:nvPr/>
        </p:nvSpPr>
        <p:spPr>
          <a:xfrm>
            <a:off x="9565530" y="4455466"/>
            <a:ext cx="158728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/>
              <a:t>6. Andrew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6650490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30" name="Rectangle 29">
            <a:extLst>
              <a:ext uri="{FF2B5EF4-FFF2-40B4-BE49-F238E27FC236}">
                <a16:creationId xmlns:a16="http://schemas.microsoft.com/office/drawing/2014/main" id="{EC2B4A13-0632-456F-A66A-2D0CDB9D30AE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: Shape 31">
            <a:extLst>
              <a:ext uri="{FF2B5EF4-FFF2-40B4-BE49-F238E27FC236}">
                <a16:creationId xmlns:a16="http://schemas.microsoft.com/office/drawing/2014/main" id="{1568A552-34C4-41D2-A36B-9E86EC569E10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5400000" flipH="1">
            <a:off x="1730653" y="-921117"/>
            <a:ext cx="1756584" cy="4408488"/>
          </a:xfrm>
          <a:custGeom>
            <a:avLst/>
            <a:gdLst>
              <a:gd name="connsiteX0" fmla="*/ 1756584 w 1756584"/>
              <a:gd name="connsiteY0" fmla="*/ 4408488 h 4408488"/>
              <a:gd name="connsiteX1" fmla="*/ 1756584 w 1756584"/>
              <a:gd name="connsiteY1" fmla="*/ 0 h 4408488"/>
              <a:gd name="connsiteX2" fmla="*/ 1350810 w 1756584"/>
              <a:gd name="connsiteY2" fmla="*/ 0 h 4408488"/>
              <a:gd name="connsiteX3" fmla="*/ 1350810 w 1756584"/>
              <a:gd name="connsiteY3" fmla="*/ 4024068 h 4408488"/>
              <a:gd name="connsiteX4" fmla="*/ 0 w 1756584"/>
              <a:gd name="connsiteY4" fmla="*/ 4023445 h 4408488"/>
              <a:gd name="connsiteX5" fmla="*/ 0 w 1756584"/>
              <a:gd name="connsiteY5" fmla="*/ 4408488 h 4408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6584" h="4408488">
                <a:moveTo>
                  <a:pt x="1756584" y="4408488"/>
                </a:moveTo>
                <a:lnTo>
                  <a:pt x="1756584" y="0"/>
                </a:lnTo>
                <a:lnTo>
                  <a:pt x="1350810" y="0"/>
                </a:lnTo>
                <a:lnTo>
                  <a:pt x="1350810" y="4024068"/>
                </a:lnTo>
                <a:lnTo>
                  <a:pt x="0" y="4023445"/>
                </a:lnTo>
                <a:lnTo>
                  <a:pt x="0" y="4408488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34" name="Freeform: Shape 33">
            <a:extLst>
              <a:ext uri="{FF2B5EF4-FFF2-40B4-BE49-F238E27FC236}">
                <a16:creationId xmlns:a16="http://schemas.microsoft.com/office/drawing/2014/main" id="{B8BE655E-142C-41C9-895E-54D55EDDAF85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5400000" flipV="1">
            <a:off x="8673443" y="2182330"/>
            <a:ext cx="1755930" cy="4408488"/>
          </a:xfrm>
          <a:custGeom>
            <a:avLst/>
            <a:gdLst>
              <a:gd name="connsiteX0" fmla="*/ 0 w 1755930"/>
              <a:gd name="connsiteY0" fmla="*/ 4023420 h 4408488"/>
              <a:gd name="connsiteX1" fmla="*/ 1 w 1755930"/>
              <a:gd name="connsiteY1" fmla="*/ 4408488 h 4408488"/>
              <a:gd name="connsiteX2" fmla="*/ 1755930 w 1755930"/>
              <a:gd name="connsiteY2" fmla="*/ 4408488 h 4408488"/>
              <a:gd name="connsiteX3" fmla="*/ 1755930 w 1755930"/>
              <a:gd name="connsiteY3" fmla="*/ 0 h 4408488"/>
              <a:gd name="connsiteX4" fmla="*/ 1350156 w 1755930"/>
              <a:gd name="connsiteY4" fmla="*/ 0 h 4408488"/>
              <a:gd name="connsiteX5" fmla="*/ 1350156 w 1755930"/>
              <a:gd name="connsiteY5" fmla="*/ 4023628 h 4408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5930" h="4408488">
                <a:moveTo>
                  <a:pt x="0" y="4023420"/>
                </a:moveTo>
                <a:lnTo>
                  <a:pt x="1" y="4408488"/>
                </a:lnTo>
                <a:lnTo>
                  <a:pt x="1755930" y="4408488"/>
                </a:lnTo>
                <a:lnTo>
                  <a:pt x="1755930" y="0"/>
                </a:lnTo>
                <a:lnTo>
                  <a:pt x="1350156" y="0"/>
                </a:lnTo>
                <a:lnTo>
                  <a:pt x="1350156" y="4023628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19D45D8-FFFC-4476-8188-4C99427711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4006" y="1086143"/>
            <a:ext cx="9969910" cy="3540448"/>
          </a:xfrm>
        </p:spPr>
        <p:txBody>
          <a:bodyPr anchor="b">
            <a:normAutofit/>
          </a:bodyPr>
          <a:lstStyle/>
          <a:p>
            <a:r>
              <a:rPr lang="en-US" dirty="0"/>
              <a:t>Grammar</a:t>
            </a:r>
            <a:endParaRPr lang="ru-RU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98CC593-9FF4-46EF-81AE-2D26922F154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6453386"/>
            <a:ext cx="12191998" cy="40461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7588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36B5DBC-4737-4FDC-A1AF-275AF3FBB6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 question (</a:t>
            </a:r>
            <a:r>
              <a:rPr lang="ru-RU" dirty="0"/>
              <a:t>Специальный вопрос</a:t>
            </a:r>
            <a:r>
              <a:rPr lang="en-US" dirty="0"/>
              <a:t>)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AC91280-D974-46CE-8D7D-AF7EE038268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/>
              <a:t>Это тип вопроса, с помощью которого мы можем уточнить конкретную информацию, задав вопрос к определенной части предложения.</a:t>
            </a:r>
          </a:p>
          <a:p>
            <a:r>
              <a:rPr lang="ru-RU" sz="2400" dirty="0"/>
              <a:t>Такие вопросы начинаются с вопросительных слов «что, где/куда, когда, почему, как, как часто, кто/кем».</a:t>
            </a:r>
          </a:p>
        </p:txBody>
      </p:sp>
    </p:spTree>
    <p:extLst>
      <p:ext uri="{BB962C8B-B14F-4D97-AF65-F5344CB8AC3E}">
        <p14:creationId xmlns:p14="http://schemas.microsoft.com/office/powerpoint/2010/main" val="198932892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B8F8F6B-3AE6-4E5F-B7FC-A475CB2B9E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List of words</a:t>
            </a:r>
            <a:endParaRPr lang="ru-RU" dirty="0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C71929BD-F8D4-4B99-8FFF-5A685E74E0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22525897"/>
              </p:ext>
            </p:extLst>
          </p:nvPr>
        </p:nvGraphicFramePr>
        <p:xfrm>
          <a:off x="1371601" y="2020186"/>
          <a:ext cx="9686261" cy="453250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78410">
                  <a:extLst>
                    <a:ext uri="{9D8B030D-6E8A-4147-A177-3AD203B41FA5}">
                      <a16:colId xmlns:a16="http://schemas.microsoft.com/office/drawing/2014/main" val="2593330652"/>
                    </a:ext>
                  </a:extLst>
                </a:gridCol>
                <a:gridCol w="3678410">
                  <a:extLst>
                    <a:ext uri="{9D8B030D-6E8A-4147-A177-3AD203B41FA5}">
                      <a16:colId xmlns:a16="http://schemas.microsoft.com/office/drawing/2014/main" val="923183394"/>
                    </a:ext>
                  </a:extLst>
                </a:gridCol>
                <a:gridCol w="2329441">
                  <a:extLst>
                    <a:ext uri="{9D8B030D-6E8A-4147-A177-3AD203B41FA5}">
                      <a16:colId xmlns:a16="http://schemas.microsoft.com/office/drawing/2014/main" val="1472149273"/>
                    </a:ext>
                  </a:extLst>
                </a:gridCol>
              </a:tblGrid>
              <a:tr h="566563">
                <a:tc>
                  <a:txBody>
                    <a:bodyPr/>
                    <a:lstStyle/>
                    <a:p>
                      <a:r>
                        <a:rPr lang="en-US" sz="2400" dirty="0"/>
                        <a:t>What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 [</a:t>
                      </a:r>
                      <a:r>
                        <a:rPr lang="en-US" sz="2400" dirty="0" err="1"/>
                        <a:t>wɒt</a:t>
                      </a:r>
                      <a:r>
                        <a:rPr lang="en-US" sz="2400" dirty="0"/>
                        <a:t>]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Что?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33533337"/>
                  </a:ext>
                </a:extLst>
              </a:tr>
              <a:tr h="566563">
                <a:tc>
                  <a:txBody>
                    <a:bodyPr/>
                    <a:lstStyle/>
                    <a:p>
                      <a:r>
                        <a:rPr lang="en-US" sz="2400" dirty="0"/>
                        <a:t>When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 [wen]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Когда?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4335155"/>
                  </a:ext>
                </a:extLst>
              </a:tr>
              <a:tr h="566563">
                <a:tc>
                  <a:txBody>
                    <a:bodyPr/>
                    <a:lstStyle/>
                    <a:p>
                      <a:r>
                        <a:rPr lang="en-US" sz="2400" dirty="0"/>
                        <a:t>Where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 [</a:t>
                      </a:r>
                      <a:r>
                        <a:rPr lang="en-US" sz="2400" dirty="0" err="1"/>
                        <a:t>weə</a:t>
                      </a:r>
                      <a:r>
                        <a:rPr lang="en-US" sz="2400" dirty="0"/>
                        <a:t>]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Где, куда?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51754808"/>
                  </a:ext>
                </a:extLst>
              </a:tr>
              <a:tr h="566563">
                <a:tc>
                  <a:txBody>
                    <a:bodyPr/>
                    <a:lstStyle/>
                    <a:p>
                      <a:r>
                        <a:rPr lang="en-US" sz="2400" dirty="0"/>
                        <a:t>Why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 [</a:t>
                      </a:r>
                      <a:r>
                        <a:rPr lang="en-US" sz="2400" dirty="0" err="1"/>
                        <a:t>waɪ</a:t>
                      </a:r>
                      <a:r>
                        <a:rPr lang="en-US" sz="2400" dirty="0"/>
                        <a:t>]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Почему?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6998828"/>
                  </a:ext>
                </a:extLst>
              </a:tr>
              <a:tr h="566563">
                <a:tc>
                  <a:txBody>
                    <a:bodyPr/>
                    <a:lstStyle/>
                    <a:p>
                      <a:r>
                        <a:rPr lang="en-US" sz="2400" dirty="0"/>
                        <a:t>Who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 [huː]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Кто?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15010554"/>
                  </a:ext>
                </a:extLst>
              </a:tr>
              <a:tr h="566563">
                <a:tc>
                  <a:txBody>
                    <a:bodyPr/>
                    <a:lstStyle/>
                    <a:p>
                      <a:r>
                        <a:rPr lang="en-US" sz="2400" dirty="0"/>
                        <a:t>Whom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Кого/кем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0361403"/>
                  </a:ext>
                </a:extLst>
              </a:tr>
              <a:tr h="566563">
                <a:tc>
                  <a:txBody>
                    <a:bodyPr/>
                    <a:lstStyle/>
                    <a:p>
                      <a:r>
                        <a:rPr lang="en-US" sz="2400" dirty="0"/>
                        <a:t>How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 [</a:t>
                      </a:r>
                      <a:r>
                        <a:rPr lang="en-US" sz="2400" dirty="0" err="1"/>
                        <a:t>haʊ</a:t>
                      </a:r>
                      <a:r>
                        <a:rPr lang="en-US" sz="2400" dirty="0"/>
                        <a:t>]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Как?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4392913"/>
                  </a:ext>
                </a:extLst>
              </a:tr>
              <a:tr h="566563">
                <a:tc>
                  <a:txBody>
                    <a:bodyPr/>
                    <a:lstStyle/>
                    <a:p>
                      <a:r>
                        <a:rPr lang="en-US" sz="2400" dirty="0"/>
                        <a:t>How often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 [</a:t>
                      </a:r>
                      <a:r>
                        <a:rPr lang="en-US" sz="2400" dirty="0" err="1"/>
                        <a:t>haʊ</a:t>
                      </a:r>
                      <a:r>
                        <a:rPr lang="en-US" sz="2400" dirty="0"/>
                        <a:t> ˈ</a:t>
                      </a:r>
                      <a:r>
                        <a:rPr lang="en-US" sz="2400" dirty="0" err="1"/>
                        <a:t>ɒfən</a:t>
                      </a:r>
                      <a:r>
                        <a:rPr lang="en-US" sz="2400" dirty="0"/>
                        <a:t>]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Как часто?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363029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427405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4CC8D13-0D4E-4D37-B523-AE80885C17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Схема образования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144A7CA-A4D3-432D-A566-E223DC48A1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  <a:p>
            <a:pPr lvl="1"/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9C6A8A-8E76-4F04-8CDE-81D25CC12DE6}"/>
              </a:ext>
            </a:extLst>
          </p:cNvPr>
          <p:cNvSpPr txBox="1"/>
          <p:nvPr/>
        </p:nvSpPr>
        <p:spPr>
          <a:xfrm>
            <a:off x="3293188" y="2876371"/>
            <a:ext cx="2584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FF0000"/>
                </a:solidFill>
              </a:rPr>
              <a:t>Вспомогательный глагол </a:t>
            </a:r>
          </a:p>
          <a:p>
            <a:pPr algn="ctr"/>
            <a:r>
              <a:rPr lang="ru-RU" sz="2400" i="1" dirty="0">
                <a:solidFill>
                  <a:srgbClr val="FF0000"/>
                </a:solidFill>
              </a:rPr>
              <a:t>(</a:t>
            </a:r>
            <a:r>
              <a:rPr lang="en-US" sz="2400" i="1" dirty="0">
                <a:solidFill>
                  <a:srgbClr val="FF0000"/>
                </a:solidFill>
              </a:rPr>
              <a:t>Do, does/ did</a:t>
            </a:r>
            <a:r>
              <a:rPr lang="ru-RU" sz="2400" i="1" dirty="0">
                <a:solidFill>
                  <a:srgbClr val="FF0000"/>
                </a:solidFill>
              </a:rPr>
              <a:t>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1B71CF-F34E-46DB-9C10-82DB0DDF3D47}"/>
              </a:ext>
            </a:extLst>
          </p:cNvPr>
          <p:cNvSpPr txBox="1"/>
          <p:nvPr/>
        </p:nvSpPr>
        <p:spPr>
          <a:xfrm>
            <a:off x="5307011" y="3198161"/>
            <a:ext cx="23710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/>
              <a:t>Кто?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78F09B-F886-4FFA-AB3B-6310BF5CB500}"/>
              </a:ext>
            </a:extLst>
          </p:cNvPr>
          <p:cNvSpPr txBox="1"/>
          <p:nvPr/>
        </p:nvSpPr>
        <p:spPr>
          <a:xfrm>
            <a:off x="6593516" y="3013496"/>
            <a:ext cx="23710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0070C0"/>
                </a:solidFill>
              </a:rPr>
              <a:t>Глагол </a:t>
            </a:r>
          </a:p>
          <a:p>
            <a:pPr algn="ctr"/>
            <a:r>
              <a:rPr lang="ru-RU" sz="2400" dirty="0">
                <a:solidFill>
                  <a:srgbClr val="0070C0"/>
                </a:solidFill>
              </a:rPr>
              <a:t>действия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E1E1A4-4CB6-4FA1-8FFC-1DB3439B6EDA}"/>
              </a:ext>
            </a:extLst>
          </p:cNvPr>
          <p:cNvSpPr txBox="1"/>
          <p:nvPr/>
        </p:nvSpPr>
        <p:spPr>
          <a:xfrm>
            <a:off x="8964576" y="2828835"/>
            <a:ext cx="23710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solidFill>
                  <a:srgbClr val="7030A0"/>
                </a:solidFill>
              </a:rPr>
              <a:t>Второстепенные члены предложения</a:t>
            </a:r>
          </a:p>
        </p:txBody>
      </p:sp>
      <p:pic>
        <p:nvPicPr>
          <p:cNvPr id="9" name="Рисунок 8" descr="Изображение выглядит как текст, знак&#10;&#10;Автоматически созданное описание">
            <a:extLst>
              <a:ext uri="{FF2B5EF4-FFF2-40B4-BE49-F238E27FC236}">
                <a16:creationId xmlns:a16="http://schemas.microsoft.com/office/drawing/2014/main" id="{341DA4EE-6822-4BA9-937E-8F643218BFC9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6727" y="44743"/>
            <a:ext cx="9975273" cy="685800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95C0659-D366-4A0E-B27A-FEE7897BC68E}"/>
              </a:ext>
            </a:extLst>
          </p:cNvPr>
          <p:cNvSpPr txBox="1"/>
          <p:nvPr/>
        </p:nvSpPr>
        <p:spPr>
          <a:xfrm>
            <a:off x="821153" y="3058245"/>
            <a:ext cx="25842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B050"/>
                </a:solidFill>
              </a:rPr>
              <a:t>Вопросительное</a:t>
            </a:r>
          </a:p>
          <a:p>
            <a:pPr algn="ctr"/>
            <a:r>
              <a:rPr lang="ru-RU" sz="2400" b="1" i="1" dirty="0">
                <a:solidFill>
                  <a:srgbClr val="00B050"/>
                </a:solidFill>
              </a:rPr>
              <a:t>слово</a:t>
            </a: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id="{001658E8-8A1C-4446-9FD4-46E2483B693E}"/>
              </a:ext>
            </a:extLst>
          </p:cNvPr>
          <p:cNvSpPr/>
          <p:nvPr/>
        </p:nvSpPr>
        <p:spPr>
          <a:xfrm>
            <a:off x="1371600" y="4571987"/>
            <a:ext cx="9675628" cy="1852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00B050"/>
                </a:solidFill>
              </a:rPr>
              <a:t>When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FF0000"/>
                </a:solidFill>
              </a:rPr>
              <a:t>do</a:t>
            </a:r>
            <a:r>
              <a:rPr lang="en-US" sz="2800" dirty="0"/>
              <a:t> you </a:t>
            </a:r>
            <a:r>
              <a:rPr lang="en-US" sz="2800" dirty="0">
                <a:solidFill>
                  <a:srgbClr val="0070C0"/>
                </a:solidFill>
              </a:rPr>
              <a:t>do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7030A0"/>
                </a:solidFill>
              </a:rPr>
              <a:t>your homework</a:t>
            </a:r>
            <a:r>
              <a:rPr lang="en-US" sz="2800" dirty="0"/>
              <a:t>?</a:t>
            </a:r>
          </a:p>
          <a:p>
            <a:pPr algn="ctr"/>
            <a:r>
              <a:rPr lang="en-US" sz="2800" dirty="0">
                <a:solidFill>
                  <a:srgbClr val="00B050"/>
                </a:solidFill>
              </a:rPr>
              <a:t>Where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FF0000"/>
                </a:solidFill>
              </a:rPr>
              <a:t>does</a:t>
            </a:r>
            <a:r>
              <a:rPr lang="en-US" sz="2800" dirty="0"/>
              <a:t> he </a:t>
            </a:r>
            <a:r>
              <a:rPr lang="en-US" sz="2800" dirty="0">
                <a:solidFill>
                  <a:srgbClr val="0070C0"/>
                </a:solidFill>
              </a:rPr>
              <a:t>go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7030A0"/>
                </a:solidFill>
              </a:rPr>
              <a:t>after school</a:t>
            </a:r>
            <a:r>
              <a:rPr lang="en-US" sz="2800" dirty="0"/>
              <a:t>?</a:t>
            </a:r>
          </a:p>
          <a:p>
            <a:pPr algn="ctr"/>
            <a:r>
              <a:rPr lang="en-US" sz="2800" dirty="0">
                <a:solidFill>
                  <a:srgbClr val="00B050"/>
                </a:solidFill>
              </a:rPr>
              <a:t>Why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FF0000"/>
                </a:solidFill>
              </a:rPr>
              <a:t>did</a:t>
            </a:r>
            <a:r>
              <a:rPr lang="en-US" sz="2800" dirty="0"/>
              <a:t> she </a:t>
            </a:r>
            <a:r>
              <a:rPr lang="en-US" sz="2800" dirty="0">
                <a:solidFill>
                  <a:srgbClr val="0070C0"/>
                </a:solidFill>
              </a:rPr>
              <a:t>break</a:t>
            </a:r>
            <a:r>
              <a:rPr lang="en-US" sz="2800" dirty="0"/>
              <a:t> </a:t>
            </a:r>
            <a:r>
              <a:rPr lang="en-US" sz="2800" dirty="0">
                <a:solidFill>
                  <a:srgbClr val="7030A0"/>
                </a:solidFill>
              </a:rPr>
              <a:t>her phone yesterday</a:t>
            </a:r>
            <a:r>
              <a:rPr lang="en-US" sz="2800" dirty="0"/>
              <a:t>?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5166468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2793B903-AB42-42A0-AE97-93D366679CA2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BEC9E7FA-3295-45ED-8253-D23F9E44E1DA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pic>
        <p:nvPicPr>
          <p:cNvPr id="14" name="Объект 13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692C5C1E-8A18-42BB-99D4-3B859D714A8A}"/>
              </a:ext>
            </a:extLst>
          </p:cNvPr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903" y="711136"/>
            <a:ext cx="6517065" cy="435014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aphicFrame>
        <p:nvGraphicFramePr>
          <p:cNvPr id="19" name="Таблица 8">
            <a:extLst>
              <a:ext uri="{FF2B5EF4-FFF2-40B4-BE49-F238E27FC236}">
                <a16:creationId xmlns:a16="http://schemas.microsoft.com/office/drawing/2014/main" id="{5B8126E7-8A94-4232-A8CA-5640DC8BECE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74133701"/>
              </p:ext>
            </p:extLst>
          </p:nvPr>
        </p:nvGraphicFramePr>
        <p:xfrm>
          <a:off x="7634177" y="3992526"/>
          <a:ext cx="4480558" cy="2387009"/>
        </p:xfrm>
        <a:graphic>
          <a:graphicData uri="http://schemas.openxmlformats.org/drawingml/2006/table">
            <a:tbl>
              <a:tblPr>
                <a:tableStyleId>{7DF18680-E054-41AD-8BC1-D1AEF772440D}</a:tableStyleId>
              </a:tblPr>
              <a:tblGrid>
                <a:gridCol w="1304580">
                  <a:extLst>
                    <a:ext uri="{9D8B030D-6E8A-4147-A177-3AD203B41FA5}">
                      <a16:colId xmlns:a16="http://schemas.microsoft.com/office/drawing/2014/main" val="2424169215"/>
                    </a:ext>
                  </a:extLst>
                </a:gridCol>
                <a:gridCol w="926702">
                  <a:extLst>
                    <a:ext uri="{9D8B030D-6E8A-4147-A177-3AD203B41FA5}">
                      <a16:colId xmlns:a16="http://schemas.microsoft.com/office/drawing/2014/main" val="3926433916"/>
                    </a:ext>
                  </a:extLst>
                </a:gridCol>
                <a:gridCol w="2249276">
                  <a:extLst>
                    <a:ext uri="{9D8B030D-6E8A-4147-A177-3AD203B41FA5}">
                      <a16:colId xmlns:a16="http://schemas.microsoft.com/office/drawing/2014/main" val="30044464"/>
                    </a:ext>
                  </a:extLst>
                </a:gridCol>
              </a:tblGrid>
              <a:tr h="544766">
                <a:tc>
                  <a:txBody>
                    <a:bodyPr/>
                    <a:lstStyle/>
                    <a:p>
                      <a:r>
                        <a:rPr lang="en-US" sz="2400" b="1" dirty="0"/>
                        <a:t>Whose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[</a:t>
                      </a:r>
                      <a:r>
                        <a:rPr lang="en-US" sz="2400" dirty="0" err="1"/>
                        <a:t>huːz</a:t>
                      </a:r>
                      <a:r>
                        <a:rPr lang="en-US" sz="2400" dirty="0"/>
                        <a:t>]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Чей?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50540621"/>
                  </a:ext>
                </a:extLst>
              </a:tr>
              <a:tr h="675798">
                <a:tc>
                  <a:txBody>
                    <a:bodyPr/>
                    <a:lstStyle/>
                    <a:p>
                      <a:r>
                        <a:rPr lang="en-US" sz="2400" b="1" dirty="0"/>
                        <a:t>How old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Сколько лет?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8161082"/>
                  </a:ext>
                </a:extLst>
              </a:tr>
              <a:tr h="1166445">
                <a:tc>
                  <a:txBody>
                    <a:bodyPr/>
                    <a:lstStyle/>
                    <a:p>
                      <a:r>
                        <a:rPr lang="en-US" sz="2400" b="1" dirty="0"/>
                        <a:t>How many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Сколько? (количество)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97302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2565781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5A2B8C-F8B5-4B3E-8505-BF6A13239B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Who-question (</a:t>
            </a:r>
            <a:r>
              <a:rPr lang="ru-RU" dirty="0"/>
              <a:t>вопрос к подлежащему</a:t>
            </a:r>
            <a:r>
              <a:rPr lang="en-US" dirty="0"/>
              <a:t>)</a:t>
            </a:r>
            <a:endParaRPr lang="ru-RU" dirty="0"/>
          </a:p>
        </p:txBody>
      </p:sp>
      <p:sp>
        <p:nvSpPr>
          <p:cNvPr id="5" name="Объект 4">
            <a:extLst>
              <a:ext uri="{FF2B5EF4-FFF2-40B4-BE49-F238E27FC236}">
                <a16:creationId xmlns:a16="http://schemas.microsoft.com/office/drawing/2014/main" id="{A8EAF833-467D-44E1-8E2E-4AAA9A2F370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Who [huː] – </a:t>
            </a:r>
            <a:r>
              <a:rPr lang="ru-RU" sz="2400" dirty="0"/>
              <a:t>кто </a:t>
            </a:r>
          </a:p>
          <a:p>
            <a:r>
              <a:rPr lang="ru-RU" sz="2400" dirty="0"/>
              <a:t>При образовании данного типа вопроса вспомогательный глагол </a:t>
            </a:r>
            <a:r>
              <a:rPr lang="ru-RU" sz="2400" i="1" dirty="0"/>
              <a:t>не используется</a:t>
            </a:r>
            <a:r>
              <a:rPr lang="ru-RU" sz="2400" dirty="0"/>
              <a:t>. «</a:t>
            </a:r>
            <a:r>
              <a:rPr lang="en-US" sz="2400" dirty="0"/>
              <a:t>Who</a:t>
            </a:r>
            <a:r>
              <a:rPr lang="ru-RU" sz="2400" dirty="0"/>
              <a:t>» встает на место подлежащего, выраженного существительным или местоимением.</a:t>
            </a:r>
          </a:p>
          <a:p>
            <a:r>
              <a:rPr lang="en-US" sz="2400" dirty="0"/>
              <a:t>Who </a:t>
            </a:r>
            <a:r>
              <a:rPr lang="ru-RU" sz="2400" dirty="0"/>
              <a:t>всегда имеет форму 3-го лица </a:t>
            </a:r>
            <a:r>
              <a:rPr lang="ru-RU" sz="2400" dirty="0" err="1"/>
              <a:t>ед.ч</a:t>
            </a:r>
            <a:r>
              <a:rPr lang="ru-RU" sz="2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592378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7">
            <a:extLst>
              <a:ext uri="{FF2B5EF4-FFF2-40B4-BE49-F238E27FC236}">
                <a16:creationId xmlns:a16="http://schemas.microsoft.com/office/drawing/2014/main" id="{3362DFFC-4DCC-48EE-B781-94D04B95F1E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742CCB-0CB8-42B7-B7F5-36F27DD4D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1" y="791570"/>
            <a:ext cx="4018839" cy="5262390"/>
          </a:xfrm>
        </p:spPr>
        <p:txBody>
          <a:bodyPr anchor="ctr">
            <a:normAutofit/>
          </a:bodyPr>
          <a:lstStyle/>
          <a:p>
            <a:pPr algn="r"/>
            <a:r>
              <a:rPr lang="en-US" sz="5400" dirty="0">
                <a:solidFill>
                  <a:schemeClr val="bg2"/>
                </a:solidFill>
              </a:rPr>
              <a:t>Today </a:t>
            </a:r>
            <a:r>
              <a:rPr lang="en-US" sz="5400" dirty="0" smtClean="0">
                <a:solidFill>
                  <a:schemeClr val="bg2"/>
                </a:solidFill>
              </a:rPr>
              <a:t>we will</a:t>
            </a:r>
            <a:endParaRPr lang="ru-RU" sz="5400" dirty="0">
              <a:solidFill>
                <a:schemeClr val="bg2"/>
              </a:solidFill>
            </a:endParaRPr>
          </a:p>
        </p:txBody>
      </p:sp>
      <p:sp>
        <p:nvSpPr>
          <p:cNvPr id="17" name="Rectangle 9">
            <a:extLst>
              <a:ext uri="{FF2B5EF4-FFF2-40B4-BE49-F238E27FC236}">
                <a16:creationId xmlns:a16="http://schemas.microsoft.com/office/drawing/2014/main" id="{18B8B265-E68C-4B64-9238-781F0102C57B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E1233E-0BD9-41AD-873C-467BA3D9E4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176719" y="791570"/>
            <a:ext cx="5582889" cy="5992002"/>
          </a:xfrm>
        </p:spPr>
        <p:txBody>
          <a:bodyPr anchor="ctr">
            <a:normAutofit/>
          </a:bodyPr>
          <a:lstStyle/>
          <a:p>
            <a:r>
              <a:rPr lang="en-US" sz="2400" dirty="0"/>
              <a:t>Repeat the words </a:t>
            </a:r>
            <a:r>
              <a:rPr lang="en-US" sz="2400" dirty="0" smtClean="0"/>
              <a:t>and </a:t>
            </a:r>
            <a:r>
              <a:rPr lang="en-US" sz="2400" dirty="0"/>
              <a:t>the </a:t>
            </a:r>
            <a:r>
              <a:rPr lang="en-US" sz="2400" dirty="0" smtClean="0"/>
              <a:t>theme of the previous lesson;</a:t>
            </a:r>
            <a:endParaRPr lang="en-US" sz="2400" dirty="0"/>
          </a:p>
          <a:p>
            <a:r>
              <a:rPr lang="en-US" sz="2400" dirty="0"/>
              <a:t>Check up homework; </a:t>
            </a:r>
            <a:endParaRPr lang="ru-RU" sz="2400" dirty="0"/>
          </a:p>
          <a:p>
            <a:r>
              <a:rPr lang="en-US" sz="2400" dirty="0"/>
              <a:t>Study new words </a:t>
            </a:r>
            <a:r>
              <a:rPr lang="en-US" sz="2400" dirty="0" smtClean="0"/>
              <a:t>and new </a:t>
            </a:r>
            <a:r>
              <a:rPr lang="en-US" sz="2400" dirty="0"/>
              <a:t>grammar material (Special questions).</a:t>
            </a:r>
          </a:p>
          <a:p>
            <a:endParaRPr lang="ru-RU" sz="1800" dirty="0"/>
          </a:p>
        </p:txBody>
      </p:sp>
    </p:spTree>
    <p:extLst>
      <p:ext uri="{BB962C8B-B14F-4D97-AF65-F5344CB8AC3E}">
        <p14:creationId xmlns:p14="http://schemas.microsoft.com/office/powerpoint/2010/main" val="130153969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BA75F4A0-FEAF-4F1B-9C48-7688BF9D4148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001">
            <a:schemeClr val="lt2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F1EC79F3-0DE6-47BA-9C5C-039C54F4AC27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5400000" flipH="1">
            <a:off x="1730653" y="-921117"/>
            <a:ext cx="1756584" cy="4408488"/>
          </a:xfrm>
          <a:custGeom>
            <a:avLst/>
            <a:gdLst>
              <a:gd name="connsiteX0" fmla="*/ 1756584 w 1756584"/>
              <a:gd name="connsiteY0" fmla="*/ 4408488 h 4408488"/>
              <a:gd name="connsiteX1" fmla="*/ 1756584 w 1756584"/>
              <a:gd name="connsiteY1" fmla="*/ 0 h 4408488"/>
              <a:gd name="connsiteX2" fmla="*/ 1350810 w 1756584"/>
              <a:gd name="connsiteY2" fmla="*/ 0 h 4408488"/>
              <a:gd name="connsiteX3" fmla="*/ 1350810 w 1756584"/>
              <a:gd name="connsiteY3" fmla="*/ 4024068 h 4408488"/>
              <a:gd name="connsiteX4" fmla="*/ 0 w 1756584"/>
              <a:gd name="connsiteY4" fmla="*/ 4023445 h 4408488"/>
              <a:gd name="connsiteX5" fmla="*/ 0 w 1756584"/>
              <a:gd name="connsiteY5" fmla="*/ 4408488 h 4408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6584" h="4408488">
                <a:moveTo>
                  <a:pt x="1756584" y="4408488"/>
                </a:moveTo>
                <a:lnTo>
                  <a:pt x="1756584" y="0"/>
                </a:lnTo>
                <a:lnTo>
                  <a:pt x="1350810" y="0"/>
                </a:lnTo>
                <a:lnTo>
                  <a:pt x="1350810" y="4024068"/>
                </a:lnTo>
                <a:lnTo>
                  <a:pt x="0" y="4023445"/>
                </a:lnTo>
                <a:lnTo>
                  <a:pt x="0" y="4408488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  <p:txBody>
          <a:bodyPr wrap="square">
            <a:noAutofit/>
          </a:bodyPr>
          <a:lstStyle/>
          <a:p>
            <a:endParaRPr lang="en-US" dirty="0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C86C2B07-2A41-4CB1-9C51-F037AF41765C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 rot="5400000" flipV="1">
            <a:off x="8673443" y="2182330"/>
            <a:ext cx="1755930" cy="4408488"/>
          </a:xfrm>
          <a:custGeom>
            <a:avLst/>
            <a:gdLst>
              <a:gd name="connsiteX0" fmla="*/ 0 w 1755930"/>
              <a:gd name="connsiteY0" fmla="*/ 4023420 h 4408488"/>
              <a:gd name="connsiteX1" fmla="*/ 1 w 1755930"/>
              <a:gd name="connsiteY1" fmla="*/ 4408488 h 4408488"/>
              <a:gd name="connsiteX2" fmla="*/ 1755930 w 1755930"/>
              <a:gd name="connsiteY2" fmla="*/ 4408488 h 4408488"/>
              <a:gd name="connsiteX3" fmla="*/ 1755930 w 1755930"/>
              <a:gd name="connsiteY3" fmla="*/ 0 h 4408488"/>
              <a:gd name="connsiteX4" fmla="*/ 1350156 w 1755930"/>
              <a:gd name="connsiteY4" fmla="*/ 0 h 4408488"/>
              <a:gd name="connsiteX5" fmla="*/ 1350156 w 1755930"/>
              <a:gd name="connsiteY5" fmla="*/ 4023628 h 44084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55930" h="4408488">
                <a:moveTo>
                  <a:pt x="0" y="4023420"/>
                </a:moveTo>
                <a:lnTo>
                  <a:pt x="1" y="4408488"/>
                </a:lnTo>
                <a:lnTo>
                  <a:pt x="1755930" y="4408488"/>
                </a:lnTo>
                <a:lnTo>
                  <a:pt x="1755930" y="0"/>
                </a:lnTo>
                <a:lnTo>
                  <a:pt x="1350156" y="0"/>
                </a:lnTo>
                <a:lnTo>
                  <a:pt x="1350156" y="4023628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4BF45EC9-5426-4224-AB32-BE2EC34208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19201" y="1123486"/>
            <a:ext cx="9639868" cy="351675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>
            <a:normAutofit/>
          </a:bodyPr>
          <a:lstStyle/>
          <a:p>
            <a:pPr marL="0" indent="0">
              <a:buNone/>
            </a:pPr>
            <a:r>
              <a:rPr lang="en-US" sz="2800" b="1" dirty="0"/>
              <a:t>Emily</a:t>
            </a:r>
            <a:r>
              <a:rPr lang="en-US" sz="2800" dirty="0"/>
              <a:t> does her homework at 8 p.m. – </a:t>
            </a:r>
            <a:r>
              <a:rPr lang="en-US" sz="2800" b="1" dirty="0"/>
              <a:t>Who</a:t>
            </a:r>
            <a:r>
              <a:rPr lang="en-US" sz="2800" dirty="0"/>
              <a:t> do</a:t>
            </a:r>
            <a:r>
              <a:rPr lang="en-US" sz="2800" u="sng" dirty="0"/>
              <a:t>es</a:t>
            </a:r>
            <a:r>
              <a:rPr lang="en-US" sz="2800" dirty="0"/>
              <a:t> his homework at 8 </a:t>
            </a:r>
            <a:r>
              <a:rPr lang="en-US" sz="2800" dirty="0" err="1"/>
              <a:t>p.m</a:t>
            </a:r>
            <a:r>
              <a:rPr lang="ru-RU" sz="2800" dirty="0"/>
              <a:t>.</a:t>
            </a:r>
            <a:r>
              <a:rPr lang="en-US" sz="2800" dirty="0"/>
              <a:t>?</a:t>
            </a:r>
          </a:p>
          <a:p>
            <a:pPr marL="0" indent="0">
              <a:buNone/>
            </a:pPr>
            <a:r>
              <a:rPr lang="en-US" sz="2800" b="1" dirty="0"/>
              <a:t>My brother </a:t>
            </a:r>
            <a:r>
              <a:rPr lang="en-US" sz="2800" dirty="0"/>
              <a:t>goes to the cinema after school. – </a:t>
            </a:r>
            <a:r>
              <a:rPr lang="en-US" sz="2800" b="1" dirty="0"/>
              <a:t>Who</a:t>
            </a:r>
            <a:r>
              <a:rPr lang="en-US" sz="2800" dirty="0"/>
              <a:t> go</a:t>
            </a:r>
            <a:r>
              <a:rPr lang="en-US" sz="2800" u="sng" dirty="0"/>
              <a:t>es</a:t>
            </a:r>
            <a:r>
              <a:rPr lang="en-US" sz="2800" dirty="0"/>
              <a:t> to the cinema after school?</a:t>
            </a:r>
          </a:p>
          <a:p>
            <a:pPr marL="0" indent="0">
              <a:buNone/>
            </a:pPr>
            <a:r>
              <a:rPr lang="en-US" sz="2800" b="1" dirty="0"/>
              <a:t>I</a:t>
            </a:r>
            <a:r>
              <a:rPr lang="en-US" sz="2800" dirty="0"/>
              <a:t> broke my phone yesterday. – </a:t>
            </a:r>
            <a:r>
              <a:rPr lang="en-US" sz="2800" b="1" dirty="0"/>
              <a:t>Who</a:t>
            </a:r>
            <a:r>
              <a:rPr lang="en-US" sz="2800" dirty="0"/>
              <a:t> broke his phone yesterday?</a:t>
            </a:r>
            <a:endParaRPr lang="ru-RU" sz="2800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A3F67AAC-C977-4759-A5C8-6BC998F963D3}"/>
              </a:ext>
              <a:ext uri="{C183D7F6-B498-43B3-948B-1728B52AA6E4}">
                <adec:decorative xmlns=""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6453386"/>
            <a:ext cx="12191998" cy="404614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7447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9355CA-C42C-48A4-B264-92A4ED891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 </a:t>
            </a:r>
            <a:r>
              <a:rPr lang="ru-RU" dirty="0" smtClean="0"/>
              <a:t>3</a:t>
            </a:r>
            <a:r>
              <a:rPr lang="en-US" dirty="0" smtClean="0"/>
              <a:t>. </a:t>
            </a:r>
            <a:r>
              <a:rPr lang="en-US" i="1" dirty="0"/>
              <a:t>Ask questions to the underlined words.</a:t>
            </a:r>
            <a:endParaRPr lang="ru-RU" i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A360A5F-EBF9-45B6-8C9B-624D21A2CC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371600" y="3019647"/>
            <a:ext cx="9601200" cy="3581400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/>
              <a:t>They go to the cinema </a:t>
            </a:r>
            <a:r>
              <a:rPr lang="en-US" u="sng" dirty="0"/>
              <a:t>every Friday</a:t>
            </a:r>
            <a:r>
              <a:rPr lang="en-US" dirty="0"/>
              <a:t>. – </a:t>
            </a:r>
            <a:r>
              <a:rPr lang="en-US" b="1" dirty="0"/>
              <a:t>When</a:t>
            </a:r>
            <a:r>
              <a:rPr lang="en-US" dirty="0"/>
              <a:t> do they go to the cinema?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Sue has </a:t>
            </a:r>
            <a:r>
              <a:rPr lang="en-US" u="sng" dirty="0"/>
              <a:t>3 pizzas </a:t>
            </a:r>
            <a:r>
              <a:rPr lang="en-US" dirty="0"/>
              <a:t>for dinner every day. 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Jenny usually sees </a:t>
            </a:r>
            <a:r>
              <a:rPr lang="en-US" u="sng" dirty="0"/>
              <a:t>famous people </a:t>
            </a:r>
            <a:r>
              <a:rPr lang="en-US" dirty="0"/>
              <a:t>in the hotel.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Molly doesn’t go to school </a:t>
            </a:r>
            <a:r>
              <a:rPr lang="en-US" u="sng" dirty="0"/>
              <a:t>because she is small</a:t>
            </a:r>
            <a:r>
              <a:rPr lang="en-US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en-US" u="sng" dirty="0"/>
              <a:t>My hamster </a:t>
            </a:r>
            <a:r>
              <a:rPr lang="en-US" dirty="0"/>
              <a:t>likes to sleep a lot.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Our teacher takes us </a:t>
            </a:r>
            <a:r>
              <a:rPr lang="en-US" u="sng" dirty="0"/>
              <a:t>to the zoo </a:t>
            </a:r>
            <a:r>
              <a:rPr lang="en-US" dirty="0"/>
              <a:t>every spring.</a:t>
            </a:r>
          </a:p>
          <a:p>
            <a:pPr marL="457200" indent="-457200">
              <a:buFont typeface="+mj-lt"/>
              <a:buAutoNum type="arabicPeriod"/>
            </a:pPr>
            <a:endParaRPr lang="ru-RU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7C4E324-B43E-4A21-B6C6-F6F836206E14}"/>
              </a:ext>
            </a:extLst>
          </p:cNvPr>
          <p:cNvSpPr/>
          <p:nvPr/>
        </p:nvSpPr>
        <p:spPr>
          <a:xfrm>
            <a:off x="1945758" y="2083981"/>
            <a:ext cx="8463516" cy="63795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Where, what, who, </a:t>
            </a:r>
            <a:r>
              <a:rPr lang="en-US" strike="sngStrike" dirty="0"/>
              <a:t>when</a:t>
            </a:r>
            <a:r>
              <a:rPr lang="en-US" dirty="0"/>
              <a:t>, why, whom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583682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Exercise </a:t>
            </a:r>
            <a:r>
              <a:rPr lang="ru-RU" dirty="0" smtClean="0"/>
              <a:t>4</a:t>
            </a:r>
            <a:r>
              <a:rPr lang="en-US" dirty="0" smtClean="0"/>
              <a:t>. </a:t>
            </a:r>
            <a:r>
              <a:rPr lang="en-US" i="1" dirty="0"/>
              <a:t>Ask </a:t>
            </a:r>
            <a:r>
              <a:rPr lang="en-US" i="1" dirty="0" smtClean="0"/>
              <a:t>all possible special questions </a:t>
            </a:r>
            <a:r>
              <a:rPr lang="en-US" i="1" dirty="0"/>
              <a:t>to </a:t>
            </a:r>
            <a:r>
              <a:rPr lang="en-US" i="1" dirty="0" smtClean="0"/>
              <a:t>these sentences.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My parents and I usually go to the country twice a week in summer holidays.</a:t>
            </a:r>
          </a:p>
          <a:p>
            <a:r>
              <a:rPr lang="en-US" sz="2400" dirty="0" smtClean="0"/>
              <a:t>Travis bought new glasses when he was in the USA.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8429108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5CF8013-7A84-4D33-A417-44189DBFF0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Home task</a:t>
            </a: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FF1FC49-E1ED-4115-B743-44B6211FFE6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Ex. 8-10 p.17-18 + </a:t>
            </a:r>
            <a:r>
              <a:rPr lang="ru-RU" sz="3200" dirty="0"/>
              <a:t>конспект (слайды презентации 10-15)</a:t>
            </a:r>
          </a:p>
        </p:txBody>
      </p:sp>
    </p:spTree>
    <p:extLst>
      <p:ext uri="{BB962C8B-B14F-4D97-AF65-F5344CB8AC3E}">
        <p14:creationId xmlns:p14="http://schemas.microsoft.com/office/powerpoint/2010/main" val="5311014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19D45D8-FFFC-4476-8188-4C99427711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4006" y="1086143"/>
            <a:ext cx="9969910" cy="3540448"/>
          </a:xfrm>
        </p:spPr>
        <p:txBody>
          <a:bodyPr anchor="b">
            <a:normAutofit/>
          </a:bodyPr>
          <a:lstStyle/>
          <a:p>
            <a:r>
              <a:rPr lang="en-US" dirty="0" smtClean="0"/>
              <a:t>Let’s repeat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4093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3C9D804-515A-475F-990A-0296610DC3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it?</a:t>
            </a:r>
            <a:endParaRPr lang="ru-RU" dirty="0"/>
          </a:p>
        </p:txBody>
      </p:sp>
      <p:pic>
        <p:nvPicPr>
          <p:cNvPr id="5" name="Рисунок 4" descr="Изображение выглядит как здание, клетка&#10;&#10;Автоматически созданное описание">
            <a:extLst>
              <a:ext uri="{FF2B5EF4-FFF2-40B4-BE49-F238E27FC236}">
                <a16:creationId xmlns:a16="http://schemas.microsoft.com/office/drawing/2014/main" id="{42786537-2DAF-4D5C-9832-A5A8DDAADE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600" y="1556713"/>
            <a:ext cx="2811192" cy="187228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 descr="Изображение выглядит как внешний, гора, природа, расстояние&#10;&#10;Автоматически созданное описание">
            <a:extLst>
              <a:ext uri="{FF2B5EF4-FFF2-40B4-BE49-F238E27FC236}">
                <a16:creationId xmlns:a16="http://schemas.microsoft.com/office/drawing/2014/main" id="{8950ADEA-EA19-4351-A05A-40403B2ECDC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64" t="47630" r="27253"/>
          <a:stretch/>
        </p:blipFill>
        <p:spPr>
          <a:xfrm>
            <a:off x="1533557" y="3469736"/>
            <a:ext cx="2487278" cy="18031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Изображение выглядит как фрукт, орех, белый, съедобные семена&#10;&#10;Автоматически созданное описание">
            <a:extLst>
              <a:ext uri="{FF2B5EF4-FFF2-40B4-BE49-F238E27FC236}">
                <a16:creationId xmlns:a16="http://schemas.microsoft.com/office/drawing/2014/main" id="{1852BF4B-3BC7-4BAB-B611-9A4ED3F50F5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94" b="11457"/>
          <a:stretch/>
        </p:blipFill>
        <p:spPr>
          <a:xfrm>
            <a:off x="1877196" y="5313621"/>
            <a:ext cx="1800000" cy="14859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Изображение выглядит как птица, попугай&#10;&#10;Автоматически созданное описание">
            <a:extLst>
              <a:ext uri="{FF2B5EF4-FFF2-40B4-BE49-F238E27FC236}">
                <a16:creationId xmlns:a16="http://schemas.microsoft.com/office/drawing/2014/main" id="{16F7C9F5-162D-45E9-B549-03B40406F67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7946" y="1051788"/>
            <a:ext cx="2466975" cy="184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 descr="Изображение выглядит как круглый аквариум, контейнер, стекло, фарфор&#10;&#10;Автоматически созданное описание">
            <a:extLst>
              <a:ext uri="{FF2B5EF4-FFF2-40B4-BE49-F238E27FC236}">
                <a16:creationId xmlns:a16="http://schemas.microsoft.com/office/drawing/2014/main" id="{CF2F14FE-AE44-427C-97AE-1F54DBE9399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5022" y="3188809"/>
            <a:ext cx="2535015" cy="16900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 descr="Изображение выглядит как грызун,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id="{F9A7F10A-319A-4D17-BAF7-6C92FAC8A9B4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435" b="17054"/>
          <a:stretch/>
        </p:blipFill>
        <p:spPr>
          <a:xfrm>
            <a:off x="4660971" y="5167990"/>
            <a:ext cx="2540923" cy="16900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7" name="Рисунок 16" descr="Изображение выглядит как посуда, обеденный сервиз, чаша, чашка&#10;&#10;Автоматически созданное описание">
            <a:extLst>
              <a:ext uri="{FF2B5EF4-FFF2-40B4-BE49-F238E27FC236}">
                <a16:creationId xmlns:a16="http://schemas.microsoft.com/office/drawing/2014/main" id="{760B4D5C-49FB-4D9A-9E9D-564A06FC979F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63"/>
          <a:stretch/>
        </p:blipFill>
        <p:spPr>
          <a:xfrm>
            <a:off x="7680075" y="1097369"/>
            <a:ext cx="2466974" cy="1756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9" name="Рисунок 18" descr="Изображение выглядит как растение, трава&#10;&#10;Автоматически созданное описание">
            <a:extLst>
              <a:ext uri="{FF2B5EF4-FFF2-40B4-BE49-F238E27FC236}">
                <a16:creationId xmlns:a16="http://schemas.microsoft.com/office/drawing/2014/main" id="{16BC5BA9-6592-4F4F-A5DF-3EA853228E3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0074" y="3109889"/>
            <a:ext cx="2466975" cy="18478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1" name="Рисунок 20" descr="Изображение выглядит как собака, внутренний, коричневый, млекопитающее&#10;&#10;Автоматически созданное описание">
            <a:extLst>
              <a:ext uri="{FF2B5EF4-FFF2-40B4-BE49-F238E27FC236}">
                <a16:creationId xmlns:a16="http://schemas.microsoft.com/office/drawing/2014/main" id="{5F72B6A4-E9D3-4D1A-A97A-7F2640A8DF0D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66204" y="5068482"/>
            <a:ext cx="2894714" cy="17310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73376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144A7CA-A4D3-432D-A566-E223DC48A1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Do you like tea or coffee? (</a:t>
            </a:r>
            <a:r>
              <a:rPr lang="ru-RU" sz="2400" dirty="0"/>
              <a:t>ты любишь чай или кофе?</a:t>
            </a:r>
            <a:r>
              <a:rPr lang="en-US" sz="2400" dirty="0"/>
              <a:t>)</a:t>
            </a:r>
          </a:p>
          <a:p>
            <a:endParaRPr lang="en-US" dirty="0"/>
          </a:p>
          <a:p>
            <a:pPr lvl="1"/>
            <a:endParaRPr lang="ru-RU" dirty="0"/>
          </a:p>
          <a:p>
            <a:endParaRPr lang="ru-R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9C6A8A-8E76-4F04-8CDE-81D25CC12DE6}"/>
              </a:ext>
            </a:extLst>
          </p:cNvPr>
          <p:cNvSpPr txBox="1"/>
          <p:nvPr/>
        </p:nvSpPr>
        <p:spPr>
          <a:xfrm>
            <a:off x="1307308" y="3809224"/>
            <a:ext cx="23710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70C0"/>
                </a:solidFill>
              </a:rPr>
              <a:t>Вспомогательный глагол (</a:t>
            </a:r>
            <a:r>
              <a:rPr lang="en-US" sz="2000" dirty="0">
                <a:solidFill>
                  <a:srgbClr val="0070C0"/>
                </a:solidFill>
              </a:rPr>
              <a:t>Do, does</a:t>
            </a:r>
            <a:r>
              <a:rPr lang="ru-RU" sz="2000" dirty="0">
                <a:solidFill>
                  <a:srgbClr val="0070C0"/>
                </a:solidFill>
              </a:rPr>
              <a:t>)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E1B71CF-F34E-46DB-9C10-82DB0DDF3D47}"/>
              </a:ext>
            </a:extLst>
          </p:cNvPr>
          <p:cNvSpPr txBox="1"/>
          <p:nvPr/>
        </p:nvSpPr>
        <p:spPr>
          <a:xfrm>
            <a:off x="3011673" y="3963112"/>
            <a:ext cx="23710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/>
              <a:t>Кто?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578F09B-F886-4FFA-AB3B-6310BF5CB500}"/>
              </a:ext>
            </a:extLst>
          </p:cNvPr>
          <p:cNvSpPr txBox="1"/>
          <p:nvPr/>
        </p:nvSpPr>
        <p:spPr>
          <a:xfrm>
            <a:off x="4575323" y="3791328"/>
            <a:ext cx="23710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0070C0"/>
                </a:solidFill>
              </a:rPr>
              <a:t>Глагол </a:t>
            </a:r>
          </a:p>
          <a:p>
            <a:pPr algn="ctr"/>
            <a:r>
              <a:rPr lang="ru-RU" sz="2000" dirty="0">
                <a:solidFill>
                  <a:srgbClr val="0070C0"/>
                </a:solidFill>
              </a:rPr>
              <a:t>действия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BFE1E1A4-4CB6-4FA1-8FFC-1DB3439B6EDA}"/>
              </a:ext>
            </a:extLst>
          </p:cNvPr>
          <p:cNvSpPr txBox="1"/>
          <p:nvPr/>
        </p:nvSpPr>
        <p:spPr>
          <a:xfrm>
            <a:off x="6420403" y="3791328"/>
            <a:ext cx="23710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srgbClr val="7030A0"/>
                </a:solidFill>
              </a:rPr>
              <a:t>1 </a:t>
            </a:r>
          </a:p>
          <a:p>
            <a:pPr algn="ctr"/>
            <a:r>
              <a:rPr lang="ru-RU" sz="2000" dirty="0">
                <a:solidFill>
                  <a:srgbClr val="7030A0"/>
                </a:solidFill>
              </a:rPr>
              <a:t>вариант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E557B62-3AA6-4704-80F0-3B1964870D41}"/>
              </a:ext>
            </a:extLst>
          </p:cNvPr>
          <p:cNvSpPr txBox="1"/>
          <p:nvPr/>
        </p:nvSpPr>
        <p:spPr>
          <a:xfrm>
            <a:off x="7841177" y="3691979"/>
            <a:ext cx="23710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>
                <a:solidFill>
                  <a:srgbClr val="FF0000"/>
                </a:solidFill>
              </a:rPr>
              <a:t>or</a:t>
            </a:r>
          </a:p>
          <a:p>
            <a:pPr algn="ctr"/>
            <a:r>
              <a:rPr lang="en-US" sz="2000" dirty="0"/>
              <a:t>(</a:t>
            </a:r>
            <a:r>
              <a:rPr lang="ru-RU" sz="2000" dirty="0"/>
              <a:t>или</a:t>
            </a:r>
            <a:r>
              <a:rPr lang="en-US" sz="2000" dirty="0"/>
              <a:t>)</a:t>
            </a:r>
            <a:endParaRPr lang="ru-RU" sz="2000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29448EA-EEE4-40DA-ACB7-B210A15C8E79}"/>
              </a:ext>
            </a:extLst>
          </p:cNvPr>
          <p:cNvSpPr txBox="1"/>
          <p:nvPr/>
        </p:nvSpPr>
        <p:spPr>
          <a:xfrm>
            <a:off x="9451013" y="3722756"/>
            <a:ext cx="23710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7030A0"/>
                </a:solidFill>
              </a:rPr>
              <a:t>2</a:t>
            </a:r>
            <a:endParaRPr lang="ru-RU" sz="2000" dirty="0">
              <a:solidFill>
                <a:srgbClr val="7030A0"/>
              </a:solidFill>
            </a:endParaRPr>
          </a:p>
          <a:p>
            <a:pPr algn="ctr"/>
            <a:r>
              <a:rPr lang="ru-RU" sz="2000" dirty="0">
                <a:solidFill>
                  <a:srgbClr val="7030A0"/>
                </a:solidFill>
              </a:rPr>
              <a:t>вариант</a:t>
            </a:r>
          </a:p>
        </p:txBody>
      </p:sp>
    </p:spTree>
    <p:extLst>
      <p:ext uri="{BB962C8B-B14F-4D97-AF65-F5344CB8AC3E}">
        <p14:creationId xmlns:p14="http://schemas.microsoft.com/office/powerpoint/2010/main" val="1915595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DB6F8F6-13F3-4F71-9937-2DB358E98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Exercise 1 (the Alternative question). </a:t>
            </a:r>
            <a:r>
              <a:rPr lang="en-US" i="1" dirty="0"/>
              <a:t>Ask questions to these sentences.</a:t>
            </a:r>
            <a:endParaRPr lang="ru-RU" i="1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5457B5F-FEC2-4316-8F76-6142933E97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sz="2400" i="1" dirty="0"/>
              <a:t>Goldfish live in fishbowls. – Do goldfish live in fishbowls or in cages?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Parrots have long tails.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Canaries can sing.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Parrots can talk.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Simon had a hamster last year.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Sue likes kittens.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400" dirty="0"/>
              <a:t>Bob walks his dog every morning.</a:t>
            </a:r>
          </a:p>
        </p:txBody>
      </p:sp>
    </p:spTree>
    <p:extLst>
      <p:ext uri="{BB962C8B-B14F-4D97-AF65-F5344CB8AC3E}">
        <p14:creationId xmlns:p14="http://schemas.microsoft.com/office/powerpoint/2010/main" val="3425194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>
            <a:extLst>
              <a:ext uri="{FF2B5EF4-FFF2-40B4-BE49-F238E27FC236}">
                <a16:creationId xmlns:a16="http://schemas.microsoft.com/office/drawing/2014/main" id="{A19D45D8-FFFC-4476-8188-4C994277119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84006" y="1086143"/>
            <a:ext cx="9969910" cy="3540448"/>
          </a:xfrm>
        </p:spPr>
        <p:txBody>
          <a:bodyPr anchor="b">
            <a:normAutofit/>
          </a:bodyPr>
          <a:lstStyle/>
          <a:p>
            <a:r>
              <a:rPr lang="en-US" dirty="0" smtClean="0"/>
              <a:t>Let’s study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61357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00C3A8-325D-4227-90E0-CA439366F3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words</a:t>
            </a:r>
            <a:endParaRPr lang="ru-RU" dirty="0"/>
          </a:p>
        </p:txBody>
      </p:sp>
      <p:graphicFrame>
        <p:nvGraphicFramePr>
          <p:cNvPr id="4" name="Таблица 4">
            <a:extLst>
              <a:ext uri="{FF2B5EF4-FFF2-40B4-BE49-F238E27FC236}">
                <a16:creationId xmlns:a16="http://schemas.microsoft.com/office/drawing/2014/main" id="{5A8E0C24-F4EF-4C1B-BC9E-8244693A0D2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0161803"/>
              </p:ext>
            </p:extLst>
          </p:nvPr>
        </p:nvGraphicFramePr>
        <p:xfrm>
          <a:off x="1371600" y="1889937"/>
          <a:ext cx="9601200" cy="3763926"/>
        </p:xfrm>
        <a:graphic>
          <a:graphicData uri="http://schemas.openxmlformats.org/drawingml/2006/table">
            <a:tbl>
              <a:tblPr bandRow="1">
                <a:tableStyleId>{5DA37D80-6434-44D0-A028-1B22A696006F}</a:tableStyleId>
              </a:tblPr>
              <a:tblGrid>
                <a:gridCol w="3200400">
                  <a:extLst>
                    <a:ext uri="{9D8B030D-6E8A-4147-A177-3AD203B41FA5}">
                      <a16:colId xmlns:a16="http://schemas.microsoft.com/office/drawing/2014/main" val="2606073616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1146297884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114974240"/>
                    </a:ext>
                  </a:extLst>
                </a:gridCol>
              </a:tblGrid>
              <a:tr h="627321">
                <a:tc>
                  <a:txBody>
                    <a:bodyPr/>
                    <a:lstStyle/>
                    <a:p>
                      <a:r>
                        <a:rPr lang="en-US" sz="2400" dirty="0"/>
                        <a:t>Because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[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bɪˈkɒz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 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Потому что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89992953"/>
                  </a:ext>
                </a:extLst>
              </a:tr>
              <a:tr h="627321">
                <a:tc>
                  <a:txBody>
                    <a:bodyPr/>
                    <a:lstStyle/>
                    <a:p>
                      <a:r>
                        <a:rPr lang="en-US" sz="2400" dirty="0"/>
                        <a:t>Certainly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[ˈ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sɜːtnlɪ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Конечно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0984658"/>
                  </a:ext>
                </a:extLst>
              </a:tr>
              <a:tr h="627321">
                <a:tc>
                  <a:txBody>
                    <a:bodyPr/>
                    <a:lstStyle/>
                    <a:p>
                      <a:r>
                        <a:rPr lang="en-US" sz="2400" dirty="0"/>
                        <a:t>Collect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[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kəˈlekt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Собирать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26860985"/>
                  </a:ext>
                </a:extLst>
              </a:tr>
              <a:tr h="627321">
                <a:tc>
                  <a:txBody>
                    <a:bodyPr/>
                    <a:lstStyle/>
                    <a:p>
                      <a:r>
                        <a:rPr lang="en-US" sz="2400" dirty="0"/>
                        <a:t>Collection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[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kəˈlekʃn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Коллекция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3413728"/>
                  </a:ext>
                </a:extLst>
              </a:tr>
              <a:tr h="627321">
                <a:tc>
                  <a:txBody>
                    <a:bodyPr/>
                    <a:lstStyle/>
                    <a:p>
                      <a:r>
                        <a:rPr lang="en-US" sz="2400" dirty="0"/>
                        <a:t>Famous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[ˈ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feɪməs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Известный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9240370"/>
                  </a:ext>
                </a:extLst>
              </a:tr>
              <a:tr h="627321">
                <a:tc>
                  <a:txBody>
                    <a:bodyPr/>
                    <a:lstStyle/>
                    <a:p>
                      <a:r>
                        <a:rPr lang="en-US" sz="2400" dirty="0"/>
                        <a:t>Proud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[</a:t>
                      </a:r>
                      <a:r>
                        <a:rPr lang="en-US" sz="24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praʊd</a:t>
                      </a:r>
                      <a:r>
                        <a:rPr lang="en-US" sz="24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]</a:t>
                      </a:r>
                      <a:endParaRPr lang="ru-RU" sz="24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dirty="0"/>
                        <a:t>Гордый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3285603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07988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9C00199-850F-47BD-9423-99E2B42EAC4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92" b="4722"/>
          <a:stretch/>
        </p:blipFill>
        <p:spPr>
          <a:xfrm>
            <a:off x="2174996" y="2275721"/>
            <a:ext cx="3121152" cy="2306558"/>
          </a:xfrm>
          <a:prstGeom prst="rect">
            <a:avLst/>
          </a:prstGeom>
        </p:spPr>
      </p:pic>
      <p:pic>
        <p:nvPicPr>
          <p:cNvPr id="5" name="Рисунок 4" descr="Изображение выглядит как текст, рама картины&#10;&#10;Автоматически созданное описание">
            <a:extLst>
              <a:ext uri="{FF2B5EF4-FFF2-40B4-BE49-F238E27FC236}">
                <a16:creationId xmlns:a16="http://schemas.microsoft.com/office/drawing/2014/main" id="{FACC353B-B025-48AE-A42A-A05D2C1C1EF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52" t="16016" r="21887" b="15519"/>
          <a:stretch/>
        </p:blipFill>
        <p:spPr>
          <a:xfrm>
            <a:off x="1387737" y="1026041"/>
            <a:ext cx="2046579" cy="24993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6A032A18-0AED-42B2-847D-32BBB6C107B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1372" y="3525401"/>
            <a:ext cx="3810000" cy="28575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BAEEBEB-8679-462A-973F-7E5B8430FD5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03" b="11427"/>
          <a:stretch/>
        </p:blipFill>
        <p:spPr>
          <a:xfrm>
            <a:off x="7026568" y="2372121"/>
            <a:ext cx="3109804" cy="23065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50DD631F-787B-4C60-A815-4BE95EC120B3}"/>
              </a:ext>
            </a:extLst>
          </p:cNvPr>
          <p:cNvSpPr txBox="1"/>
          <p:nvPr/>
        </p:nvSpPr>
        <p:spPr>
          <a:xfrm>
            <a:off x="1753804" y="4954151"/>
            <a:ext cx="336102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 stamp - stamps</a:t>
            </a:r>
            <a:endParaRPr lang="ru-RU" sz="32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FE255F1-E3E9-4125-A21F-E3D56A4746D3}"/>
              </a:ext>
            </a:extLst>
          </p:cNvPr>
          <p:cNvSpPr txBox="1"/>
          <p:nvPr/>
        </p:nvSpPr>
        <p:spPr>
          <a:xfrm>
            <a:off x="8420985" y="1405161"/>
            <a:ext cx="343077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A badge – badges 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549483848"/>
      </p:ext>
    </p:extLst>
  </p:cSld>
  <p:clrMapOvr>
    <a:masterClrMapping/>
  </p:clrMapOvr>
</p:sld>
</file>

<file path=ppt/theme/theme1.xml><?xml version="1.0" encoding="utf-8"?>
<a:theme xmlns:a="http://schemas.openxmlformats.org/drawingml/2006/main" name="Уголки">
  <a:themeElements>
    <a:clrScheme name="Оранжевый и красный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Уголки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Уголки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Урожай</Template>
  <TotalTime>242</TotalTime>
  <Words>665</Words>
  <Application>Microsoft Office PowerPoint</Application>
  <PresentationFormat>Широкоэкранный</PresentationFormat>
  <Paragraphs>133</Paragraphs>
  <Slides>23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7" baseType="lpstr">
      <vt:lpstr>Calibri</vt:lpstr>
      <vt:lpstr>Franklin Gothic Book</vt:lpstr>
      <vt:lpstr>Times New Roman</vt:lpstr>
      <vt:lpstr>Уголки</vt:lpstr>
      <vt:lpstr>Special question</vt:lpstr>
      <vt:lpstr>Today we will</vt:lpstr>
      <vt:lpstr>Let’s repeat</vt:lpstr>
      <vt:lpstr>What is it?</vt:lpstr>
      <vt:lpstr>Презентация PowerPoint</vt:lpstr>
      <vt:lpstr>Exercise 1 (the Alternative question). Ask questions to these sentences.</vt:lpstr>
      <vt:lpstr>Let’s study</vt:lpstr>
      <vt:lpstr>New words</vt:lpstr>
      <vt:lpstr>Презентация PowerPoint</vt:lpstr>
      <vt:lpstr>Презентация PowerPoint</vt:lpstr>
      <vt:lpstr>To be proud of</vt:lpstr>
      <vt:lpstr>Exercise 2. Say what people are proud of.</vt:lpstr>
      <vt:lpstr>Exercise 2. Say what people are proud of.</vt:lpstr>
      <vt:lpstr>Grammar</vt:lpstr>
      <vt:lpstr>Special question (Специальный вопрос)</vt:lpstr>
      <vt:lpstr>List of words</vt:lpstr>
      <vt:lpstr>Схема образования</vt:lpstr>
      <vt:lpstr>Презентация PowerPoint</vt:lpstr>
      <vt:lpstr>Who-question (вопрос к подлежащему)</vt:lpstr>
      <vt:lpstr>Презентация PowerPoint</vt:lpstr>
      <vt:lpstr>Exercise 3. Ask questions to the underlined words.</vt:lpstr>
      <vt:lpstr>Exercise 4. Ask all possible special questions to these sentences.</vt:lpstr>
      <vt:lpstr>Home task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Lesson 2</dc:title>
  <dc:creator>Дмитрий Гескин</dc:creator>
  <cp:lastModifiedBy>kora</cp:lastModifiedBy>
  <cp:revision>7</cp:revision>
  <dcterms:created xsi:type="dcterms:W3CDTF">2022-01-25T20:23:53Z</dcterms:created>
  <dcterms:modified xsi:type="dcterms:W3CDTF">2022-03-10T03:43:07Z</dcterms:modified>
</cp:coreProperties>
</file>