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1" r:id="rId4"/>
    <p:sldId id="262" r:id="rId5"/>
    <p:sldId id="265" r:id="rId6"/>
    <p:sldId id="260" r:id="rId7"/>
    <p:sldId id="259" r:id="rId8"/>
    <p:sldId id="263" r:id="rId9"/>
    <p:sldId id="264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My </a:t>
            </a:r>
            <a:r>
              <a:rPr lang="en-US" dirty="0" smtClean="0"/>
              <a:t>Family</a:t>
            </a: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Моя Семья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13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in the picture?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57427" y="1874517"/>
            <a:ext cx="3372573" cy="1097279"/>
          </a:xfrm>
        </p:spPr>
        <p:txBody>
          <a:bodyPr>
            <a:noAutofit/>
          </a:bodyPr>
          <a:lstStyle/>
          <a:p>
            <a:r>
              <a:rPr lang="en-US" sz="3600" dirty="0" smtClean="0"/>
              <a:t>I can see a…. in picture.</a:t>
            </a:r>
          </a:p>
          <a:p>
            <a:r>
              <a:rPr lang="en-US" sz="3600" dirty="0" smtClean="0"/>
              <a:t>I can’t see a…in picture.</a:t>
            </a:r>
            <a:endParaRPr lang="ru-RU" sz="3600" dirty="0"/>
          </a:p>
        </p:txBody>
      </p:sp>
      <p:sp>
        <p:nvSpPr>
          <p:cNvPr id="4" name="Умножение 3"/>
          <p:cNvSpPr/>
          <p:nvPr/>
        </p:nvSpPr>
        <p:spPr>
          <a:xfrm>
            <a:off x="7143027" y="3180802"/>
            <a:ext cx="914400" cy="914400"/>
          </a:xfrm>
          <a:prstGeom prst="mathMultiply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овина рамки 4"/>
          <p:cNvSpPr/>
          <p:nvPr/>
        </p:nvSpPr>
        <p:spPr>
          <a:xfrm rot="13445684">
            <a:off x="7398025" y="1830021"/>
            <a:ext cx="562222" cy="507006"/>
          </a:xfrm>
          <a:prstGeom prst="halfFram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8" name="Picture 4" descr="https://lingua-airlines.ru/wp-content/uploads/2016/03/stadii-zhiznennogo-cikla-semi-celi-i-zadachi-se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23" y="1640943"/>
            <a:ext cx="5997031" cy="399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503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fsd.kopilkaurokov.ru/uploads/user_file_56c2b3810e036/the-theme-of-the-lesson-toys_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37" y="382385"/>
            <a:ext cx="10179050" cy="594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947" y="4624252"/>
            <a:ext cx="162400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[</a:t>
            </a:r>
            <a:r>
              <a:rPr lang="en-US" sz="3200" dirty="0" err="1" smtClean="0"/>
              <a:t>ple</a:t>
            </a:r>
            <a:r>
              <a:rPr lang="en-US" sz="3200" dirty="0" err="1"/>
              <a:t>i</a:t>
            </a:r>
            <a:r>
              <a:rPr lang="en-US" sz="3200" dirty="0" err="1" smtClean="0"/>
              <a:t>n</a:t>
            </a:r>
            <a:r>
              <a:rPr lang="en-US" sz="3200" dirty="0"/>
              <a:t>]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701290" y="4515395"/>
            <a:ext cx="162400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[</a:t>
            </a:r>
            <a:r>
              <a:rPr lang="en-US" sz="3200" dirty="0" err="1" smtClean="0"/>
              <a:t>trein</a:t>
            </a:r>
            <a:r>
              <a:rPr lang="en-US" sz="3200" dirty="0"/>
              <a:t>]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840945" y="4515394"/>
            <a:ext cx="162400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[</a:t>
            </a:r>
            <a:r>
              <a:rPr lang="en-US" sz="3200" dirty="0" err="1"/>
              <a:t>b</a:t>
            </a:r>
            <a:r>
              <a:rPr lang="en-US" sz="3200" dirty="0" err="1" smtClean="0"/>
              <a:t>ɒl</a:t>
            </a:r>
            <a:r>
              <a:rPr lang="en-US" sz="3200" dirty="0" smtClean="0"/>
              <a:t>]</a:t>
            </a:r>
            <a:endParaRPr lang="en-US" sz="3200" dirty="0"/>
          </a:p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13904" y="4515393"/>
            <a:ext cx="162400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[</a:t>
            </a:r>
            <a:r>
              <a:rPr lang="en-US" sz="3200" dirty="0" err="1" smtClean="0"/>
              <a:t>dɒl</a:t>
            </a:r>
            <a:r>
              <a:rPr lang="en-US" sz="3200" dirty="0" smtClean="0"/>
              <a:t>]</a:t>
            </a:r>
            <a:endParaRPr lang="en-US" sz="3200" dirty="0"/>
          </a:p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190627" y="4692188"/>
            <a:ext cx="10842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Helvetica Neue"/>
              </a:rPr>
              <a:t>[</a:t>
            </a:r>
            <a:r>
              <a:rPr lang="en-US" sz="2800" dirty="0" err="1">
                <a:latin typeface="Helvetica Neue"/>
              </a:rPr>
              <a:t>kɑ</a:t>
            </a:r>
            <a:r>
              <a:rPr lang="en-US" sz="2800" dirty="0">
                <a:latin typeface="Helvetica Neue"/>
              </a:rPr>
              <a:t>ː]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3231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398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7d7/000dafee-2a5c9997/hello_html_53ebcf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826" y="212937"/>
            <a:ext cx="8935546" cy="596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323599" y="5786845"/>
            <a:ext cx="3529328" cy="10711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800" dirty="0" smtClean="0"/>
              <a:t>a </a:t>
            </a:r>
            <a:r>
              <a:rPr lang="en-US" sz="4800" dirty="0"/>
              <a:t>g</a:t>
            </a:r>
            <a:r>
              <a:rPr lang="en-US" sz="4800" dirty="0" smtClean="0"/>
              <a:t>randfather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4374" y="212937"/>
            <a:ext cx="3815533" cy="227293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4800" dirty="0" smtClean="0"/>
              <a:t>a grandmother</a:t>
            </a:r>
            <a:r>
              <a:rPr lang="ru-RU" sz="4800" dirty="0" smtClean="0"/>
              <a:t> (</a:t>
            </a:r>
            <a:r>
              <a:rPr lang="en-US" sz="4800" dirty="0" smtClean="0"/>
              <a:t>granny</a:t>
            </a:r>
            <a:r>
              <a:rPr lang="ru-RU" sz="4800" dirty="0" smtClean="0"/>
              <a:t>)</a:t>
            </a:r>
            <a:endParaRPr lang="en-US" sz="48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41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0-tub-ru.yandex.net/i?id=07548b5953ca3646b21babb3436857e2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621" y="424861"/>
            <a:ext cx="8210595" cy="574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3383" y="3964896"/>
            <a:ext cx="1948723" cy="6008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dirty="0">
                <a:solidFill>
                  <a:srgbClr val="FFFF00"/>
                </a:solidFill>
              </a:rPr>
              <a:t>a</a:t>
            </a:r>
            <a:r>
              <a:rPr lang="en-US" sz="4400" dirty="0" smtClean="0">
                <a:solidFill>
                  <a:srgbClr val="FFFF00"/>
                </a:solidFill>
              </a:rPr>
              <a:t> sister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86264" y="1195570"/>
            <a:ext cx="2379801" cy="60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dirty="0">
                <a:solidFill>
                  <a:srgbClr val="FFFF00"/>
                </a:solidFill>
              </a:rPr>
              <a:t>a</a:t>
            </a:r>
            <a:r>
              <a:rPr lang="en-US" sz="4400" dirty="0" smtClean="0">
                <a:solidFill>
                  <a:srgbClr val="FFFF00"/>
                </a:solidFill>
              </a:rPr>
              <a:t> brother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88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lideplayer.com/slide/14871895/90/images/3/Family+tree+grandmother+grandfather+mother+father+aunt+uncle+so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736" y="145905"/>
            <a:ext cx="8775864" cy="658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18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7804" y="95003"/>
            <a:ext cx="4600482" cy="9761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Tongue</a:t>
            </a:r>
            <a:r>
              <a:rPr lang="ru-RU" dirty="0" smtClean="0"/>
              <a:t> </a:t>
            </a:r>
            <a:r>
              <a:rPr lang="en-US" dirty="0" smtClean="0"/>
              <a:t>twister</a:t>
            </a:r>
            <a:br>
              <a:rPr lang="en-US" dirty="0" smtClean="0"/>
            </a:br>
            <a:r>
              <a:rPr lang="ru-RU" dirty="0" smtClean="0"/>
              <a:t>скороговорка</a:t>
            </a:r>
            <a:endParaRPr lang="ru-RU" dirty="0"/>
          </a:p>
        </p:txBody>
      </p:sp>
      <p:pic>
        <p:nvPicPr>
          <p:cNvPr id="1026" name="Picture 2" descr="https://images.slideplayer.com/47/11769964/slides/slide_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127" y="1358537"/>
            <a:ext cx="7221250" cy="541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54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Местоимения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I-my </a:t>
            </a:r>
            <a:r>
              <a:rPr lang="ru-RU" sz="4400" dirty="0" smtClean="0"/>
              <a:t>я</a:t>
            </a:r>
            <a:r>
              <a:rPr lang="en-US" sz="4400" dirty="0" smtClean="0"/>
              <a:t> - </a:t>
            </a:r>
            <a:r>
              <a:rPr lang="ru-RU" sz="4400" dirty="0" smtClean="0"/>
              <a:t>мой\моя</a:t>
            </a:r>
          </a:p>
          <a:p>
            <a:r>
              <a:rPr lang="en-US" sz="4400" dirty="0" smtClean="0"/>
              <a:t>He-his </a:t>
            </a:r>
            <a:r>
              <a:rPr lang="ru-RU" sz="4400" dirty="0" smtClean="0"/>
              <a:t>он – его</a:t>
            </a:r>
          </a:p>
          <a:p>
            <a:r>
              <a:rPr lang="en-US" sz="4400" dirty="0" smtClean="0"/>
              <a:t>She-her </a:t>
            </a:r>
            <a:r>
              <a:rPr lang="ru-RU" sz="4400" dirty="0" smtClean="0"/>
              <a:t>она – её</a:t>
            </a:r>
          </a:p>
          <a:p>
            <a:r>
              <a:rPr lang="en-US" sz="4400" dirty="0" smtClean="0"/>
              <a:t>You-your </a:t>
            </a:r>
            <a:r>
              <a:rPr lang="ru-RU" sz="4400" dirty="0" smtClean="0"/>
              <a:t>ты – твой\твоя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219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 меня есть…»</a:t>
            </a:r>
            <a:br>
              <a:rPr lang="ru-RU" dirty="0" smtClean="0"/>
            </a:br>
            <a:r>
              <a:rPr lang="en-US" dirty="0" smtClean="0"/>
              <a:t>I have (got)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>
                <a:solidFill>
                  <a:srgbClr val="00B050"/>
                </a:solidFill>
              </a:rPr>
              <a:t>I’ve got </a:t>
            </a:r>
            <a:r>
              <a:rPr lang="en-US" sz="4000" dirty="0"/>
              <a:t>a grandmother. </a:t>
            </a:r>
            <a:r>
              <a:rPr lang="en-US" sz="4000" dirty="0" smtClean="0"/>
              <a:t>(I have)</a:t>
            </a:r>
          </a:p>
          <a:p>
            <a:r>
              <a:rPr lang="en-US" sz="4000" dirty="0" smtClean="0">
                <a:solidFill>
                  <a:srgbClr val="00B050"/>
                </a:solidFill>
              </a:rPr>
              <a:t>Have you </a:t>
            </a:r>
            <a:r>
              <a:rPr lang="en-US" sz="4000" dirty="0" smtClean="0"/>
              <a:t>got a grandmother</a:t>
            </a:r>
            <a:r>
              <a:rPr lang="en-US" sz="4000" dirty="0" smtClean="0">
                <a:solidFill>
                  <a:srgbClr val="00B050"/>
                </a:solidFill>
              </a:rPr>
              <a:t>?</a:t>
            </a:r>
            <a:r>
              <a:rPr lang="en-US" sz="4000" dirty="0" smtClean="0"/>
              <a:t> </a:t>
            </a:r>
            <a:endParaRPr lang="ru-RU" sz="4000" dirty="0" smtClean="0"/>
          </a:p>
          <a:p>
            <a:r>
              <a:rPr lang="ru-RU" sz="4000" dirty="0" smtClean="0"/>
              <a:t>У меня есть бабушка</a:t>
            </a:r>
            <a:endParaRPr lang="en-US" sz="4000" dirty="0" smtClean="0"/>
          </a:p>
          <a:p>
            <a:r>
              <a:rPr lang="en-US" sz="4000" dirty="0" smtClean="0">
                <a:solidFill>
                  <a:srgbClr val="00B050"/>
                </a:solidFill>
              </a:rPr>
              <a:t>I’ve </a:t>
            </a:r>
            <a:r>
              <a:rPr lang="en-US" sz="4000" dirty="0">
                <a:solidFill>
                  <a:srgbClr val="00B050"/>
                </a:solidFill>
              </a:rPr>
              <a:t>got </a:t>
            </a:r>
            <a:r>
              <a:rPr lang="en-US" sz="4000" dirty="0"/>
              <a:t>a </a:t>
            </a:r>
            <a:r>
              <a:rPr lang="en-US" sz="4000" dirty="0" smtClean="0"/>
              <a:t>grandfather, (I have)</a:t>
            </a:r>
            <a:endParaRPr lang="ru-RU" sz="4000" dirty="0" smtClean="0"/>
          </a:p>
          <a:p>
            <a:r>
              <a:rPr lang="ru-RU" sz="4000" dirty="0" smtClean="0"/>
              <a:t>У меня есть дедушка</a:t>
            </a:r>
            <a:endParaRPr lang="en-US" sz="4000" dirty="0" smtClean="0"/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514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 него\неё есть…»</a:t>
            </a:r>
            <a:br>
              <a:rPr lang="ru-RU" dirty="0" smtClean="0"/>
            </a:br>
            <a:r>
              <a:rPr lang="en-US" dirty="0" smtClean="0"/>
              <a:t>he\she has (got)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4800" dirty="0" smtClean="0">
                <a:solidFill>
                  <a:srgbClr val="00B050"/>
                </a:solidFill>
              </a:rPr>
              <a:t>He’s got </a:t>
            </a:r>
            <a:r>
              <a:rPr lang="en-US" sz="4800" dirty="0" smtClean="0"/>
              <a:t>a sister</a:t>
            </a:r>
            <a:r>
              <a:rPr lang="en-US" sz="4800" dirty="0" smtClean="0">
                <a:solidFill>
                  <a:srgbClr val="00B050"/>
                </a:solidFill>
              </a:rPr>
              <a:t>. </a:t>
            </a:r>
            <a:r>
              <a:rPr lang="en-US" sz="4800" dirty="0" smtClean="0"/>
              <a:t>– </a:t>
            </a:r>
            <a:r>
              <a:rPr lang="ru-RU" sz="4800" dirty="0" smtClean="0"/>
              <a:t>У него есть сестра. (</a:t>
            </a:r>
            <a:r>
              <a:rPr lang="en-US" sz="4800" dirty="0" smtClean="0"/>
              <a:t>He has</a:t>
            </a:r>
            <a:r>
              <a:rPr lang="ru-RU" sz="4800" dirty="0" smtClean="0"/>
              <a:t>)</a:t>
            </a:r>
            <a:endParaRPr lang="en-US" sz="4800" dirty="0" smtClean="0"/>
          </a:p>
          <a:p>
            <a:r>
              <a:rPr lang="en-US" sz="4800" dirty="0" smtClean="0">
                <a:solidFill>
                  <a:srgbClr val="00B050"/>
                </a:solidFill>
              </a:rPr>
              <a:t>Has he </a:t>
            </a:r>
            <a:r>
              <a:rPr lang="en-US" sz="4800" dirty="0" smtClean="0"/>
              <a:t>got a sister</a:t>
            </a:r>
            <a:r>
              <a:rPr lang="en-US" sz="4800" dirty="0" smtClean="0">
                <a:solidFill>
                  <a:srgbClr val="00B050"/>
                </a:solidFill>
              </a:rPr>
              <a:t>?</a:t>
            </a:r>
            <a:endParaRPr lang="ru-RU" sz="4800" dirty="0" smtClean="0">
              <a:solidFill>
                <a:srgbClr val="00B050"/>
              </a:solidFill>
            </a:endParaRPr>
          </a:p>
          <a:p>
            <a:r>
              <a:rPr lang="en-US" sz="4800" dirty="0" smtClean="0">
                <a:solidFill>
                  <a:srgbClr val="00B050"/>
                </a:solidFill>
              </a:rPr>
              <a:t>She’s got </a:t>
            </a:r>
            <a:r>
              <a:rPr lang="en-US" sz="4800" dirty="0" smtClean="0"/>
              <a:t>a brother</a:t>
            </a:r>
            <a:r>
              <a:rPr lang="en-US" sz="4800" dirty="0" smtClean="0">
                <a:solidFill>
                  <a:srgbClr val="00B050"/>
                </a:solidFill>
              </a:rPr>
              <a:t>.</a:t>
            </a:r>
            <a:r>
              <a:rPr lang="en-US" sz="4800" dirty="0" smtClean="0"/>
              <a:t> – </a:t>
            </a:r>
            <a:r>
              <a:rPr lang="ru-RU" sz="4800" dirty="0" smtClean="0"/>
              <a:t>У неё есть брат.</a:t>
            </a:r>
            <a:endParaRPr lang="en-US" sz="4800" dirty="0" smtClean="0"/>
          </a:p>
          <a:p>
            <a:pPr marL="0" indent="0">
              <a:buNone/>
            </a:pPr>
            <a:r>
              <a:rPr lang="en-US" sz="4800" dirty="0" smtClean="0"/>
              <a:t>(She has)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93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Listen and repeat</a:t>
            </a:r>
            <a:br>
              <a:rPr lang="en-US" dirty="0" smtClean="0"/>
            </a:br>
            <a:r>
              <a:rPr lang="ru-RU" dirty="0" smtClean="0"/>
              <a:t>слушай и повторяй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3593591"/>
          </a:xfrm>
        </p:spPr>
        <p:txBody>
          <a:bodyPr>
            <a:noAutofit/>
          </a:bodyPr>
          <a:lstStyle/>
          <a:p>
            <a:r>
              <a:rPr lang="en-US" sz="3600" b="1" dirty="0"/>
              <a:t>My Family</a:t>
            </a:r>
          </a:p>
          <a:p>
            <a:r>
              <a:rPr lang="en-US" sz="3600" dirty="0"/>
              <a:t>I’ve got a mother.</a:t>
            </a:r>
          </a:p>
          <a:p>
            <a:r>
              <a:rPr lang="en-US" sz="3600" dirty="0"/>
              <a:t>I’ve got a father.</a:t>
            </a:r>
          </a:p>
          <a:p>
            <a:r>
              <a:rPr lang="en-US" sz="3600" dirty="0"/>
              <a:t>I’ve got a brother Paul.</a:t>
            </a:r>
          </a:p>
          <a:p>
            <a:r>
              <a:rPr lang="en-US" sz="3600" dirty="0"/>
              <a:t>I’ve got a sister.</a:t>
            </a:r>
          </a:p>
          <a:p>
            <a:r>
              <a:rPr lang="en-US" sz="3600" dirty="0"/>
              <a:t>I’ve got a granny.</a:t>
            </a:r>
          </a:p>
          <a:p>
            <a:r>
              <a:rPr lang="en-US" sz="3600" dirty="0"/>
              <a:t>How I love them all!</a:t>
            </a:r>
            <a:endParaRPr lang="ru-RU" sz="3600" dirty="0"/>
          </a:p>
        </p:txBody>
      </p:sp>
      <p:pic>
        <p:nvPicPr>
          <p:cNvPr id="4100" name="Picture 4" descr="https://e7.pngegg.com/pngimages/920/443/png-clipart-black-headphones-illustration-headphones-microphone-music-headphones-electronics-happy-birthday-vector-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366" y="183134"/>
            <a:ext cx="2126965" cy="189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05302" y="5900843"/>
            <a:ext cx="2560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См.аудио</a:t>
            </a:r>
            <a:r>
              <a:rPr lang="ru-RU" dirty="0" smtClean="0"/>
              <a:t> в </a:t>
            </a:r>
            <a:r>
              <a:rPr lang="ru-RU" dirty="0" err="1" smtClean="0"/>
              <a:t>эл.журнале</a:t>
            </a:r>
            <a:endParaRPr lang="ru-RU" dirty="0"/>
          </a:p>
        </p:txBody>
      </p:sp>
      <p:pic>
        <p:nvPicPr>
          <p:cNvPr id="1026" name="Picture 2" descr="https://fhd.multiurok.ru/1/7/a/17a0564f799c29f7171d359af71d58af3497c7af/tieorietichieskii-matierial-i-uprazhnieniia-dlia-z_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62" y="2063931"/>
            <a:ext cx="6051869" cy="340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4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93</TotalTime>
  <Words>185</Words>
  <Application>Microsoft Office PowerPoint</Application>
  <PresentationFormat>Широкоэкранный</PresentationFormat>
  <Paragraphs>61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Corbel</vt:lpstr>
      <vt:lpstr>Gill Sans MT</vt:lpstr>
      <vt:lpstr>Helvetica Neue</vt:lpstr>
      <vt:lpstr>Impact</vt:lpstr>
      <vt:lpstr>Badge</vt:lpstr>
      <vt:lpstr>My Family Моя Семья</vt:lpstr>
      <vt:lpstr>Презентация PowerPoint</vt:lpstr>
      <vt:lpstr>Презентация PowerPoint</vt:lpstr>
      <vt:lpstr>Презентация PowerPoint</vt:lpstr>
      <vt:lpstr>Tongue twister скороговорка</vt:lpstr>
      <vt:lpstr>Местоимения</vt:lpstr>
      <vt:lpstr>«У меня есть…» I have (got)</vt:lpstr>
      <vt:lpstr>«У него\неё есть…» he\she has (got)</vt:lpstr>
      <vt:lpstr>Listen and repeat слушай и повторяй</vt:lpstr>
      <vt:lpstr>Who is in the picture?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 Sorokina</dc:creator>
  <cp:lastModifiedBy>Anna Sorokina</cp:lastModifiedBy>
  <cp:revision>16</cp:revision>
  <dcterms:created xsi:type="dcterms:W3CDTF">2021-09-22T14:05:05Z</dcterms:created>
  <dcterms:modified xsi:type="dcterms:W3CDTF">2021-09-29T16:17:31Z</dcterms:modified>
</cp:coreProperties>
</file>