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CC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95" autoAdjust="0"/>
    <p:restoredTop sz="94660"/>
  </p:normalViewPr>
  <p:slideViewPr>
    <p:cSldViewPr snapToGrid="0">
      <p:cViewPr>
        <p:scale>
          <a:sx n="50" d="100"/>
          <a:sy n="50" d="100"/>
        </p:scale>
        <p:origin x="1248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29730-7366-4995-B267-097CCA8792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2F784FC-7B7B-4EAF-AA4C-1213CB8848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503866-78D6-41A7-8344-7730ADA34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4B881B-7EBF-46D8-87FA-0A5C6F25E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FD6184-2559-4BCD-8A14-3711C4FA0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099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006EA1-D780-4264-81FA-F56C9FD35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68E81A-EC83-410C-B31D-6F6F4982BD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E5DDD3-F2A6-4E2E-AFCB-62861E38C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B72DF2-44F9-4993-85DB-5212AA139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C8B3B4-CA72-4FFA-9205-7CC3AA569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250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D2CE400-0FA5-4CB4-A433-7B28921A3B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6C036A3-74CA-41A4-B3BF-0B51718882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A09B6D-6CDD-448B-BCB2-707242E0F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D54758-B18D-48A7-972A-E4350BCF3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32C5E1-BA69-4C08-BF18-E5B2CFA2F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92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58B76-CA05-4186-80D4-D34531914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51132D-0D60-4F83-8217-F11C9CFE7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0860A4-714B-42EA-9F89-C120E5EDE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0D85B1-A433-48AF-BDE0-0738A0FA1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26C692-02BA-4BAA-966F-7E0D949F2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13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878FF-A1AE-48DE-8BF0-FE7484E14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FD001E-4A31-4223-B1CE-BA5AEF05D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EC138D-871C-4994-8129-9F7144B48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CA1820-5DE2-448E-A7BD-6A84E4FD4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01122A-F4A8-4DF0-A1B9-567481446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983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201744-D3F9-4EB6-B3EA-635D3AC49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C52D79-9302-4359-BDA8-DA2938A7BD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795D2B0-C473-4D09-B279-EE3A0BC15B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301D63-EDF3-4195-AECD-32CBFFEB5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64EFFE-54BB-4363-9F8F-93CB37C3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05262E-CAC9-4EA9-ACB1-EF68CBC6D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07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581D32-DB26-4B27-B3B6-03A47DD7F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48D66F1-CDA9-49D4-87E3-9F6E2A2B9C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9AA020-C766-4D2D-BA21-21214C7AA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4A7669F-6273-41DE-8DC8-800CA78B1E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4BA519C-9ED6-448D-93DB-E2F8F71671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A4DE867-8E60-4B50-B5D8-D7A40058B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9A4D057-2767-4E83-9BF2-15F5BDB4A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27BB8B-A0A9-46EE-AA52-C77E2EE5A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951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EA70B-16D6-4081-897F-31AE75BC7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A86384C-974F-4DE0-9161-E11A03379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CA1366-D5B5-4BF2-871E-BF0DA841A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9C81292-D45E-4448-8A35-C6168BD47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87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D336453-9A88-4DF7-88B2-44DB23C31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1497EBC-CD9E-406E-8A88-5D5D28BAD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0949252-99DB-4767-A7B0-076296D3E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635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F2C62F-FFC9-4E5D-B9EB-FFD1DCD5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600E0F-B39C-4BB8-B7F4-4BAC299C1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B1D7F26-5D2E-4570-B9F1-5BDCC5FA13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05CB2CC-9D41-471F-8EAB-480BD76B6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58286B-3984-426D-AC22-DF6290D61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652CD0-83FA-4325-82D1-79CB12B83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79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B971D-062E-499D-A6F9-B1977A9F7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4BE76FC-DBB4-47C2-BC6C-1CA45C7729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999235-691A-4347-A7A2-438CECD00D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2DEEF8-1497-4458-93CD-2514C834D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58ADBD-AA29-4C2F-A03E-8F1391E58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917738-D7D1-453A-B6D4-161236CDB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407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1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5CB458-3C02-4C1A-9AEF-27312ABF0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9C4A36-70F5-4EC7-82EA-74451C95A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CD0A7D-345E-472A-91AC-1744A7CA9F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F5601-AA2D-4CF7-9F37-28D3FFD12EE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241A3F-4179-4A4E-8B11-6E054822DD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BC4475-D9C6-4154-BBF9-656E43B1E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E01E5-D48F-44E4-9ACA-C38AAD709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71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Байкальская нерпа. Описание и фото">
            <a:extLst>
              <a:ext uri="{FF2B5EF4-FFF2-40B4-BE49-F238E27FC236}">
                <a16:creationId xmlns:a16="http://schemas.microsoft.com/office/drawing/2014/main" id="{FEAFB00E-120A-4DD7-BD3C-5F0B5A59334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750" y="486682"/>
            <a:ext cx="6710497" cy="4351338"/>
          </a:xfrm>
          <a:prstGeom prst="rect">
            <a:avLst/>
          </a:prstGeom>
          <a:noFill/>
          <a:ln w="57150" cmpd="thickThin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1D90247-8ACB-4C6C-9899-4FCAFF80FF03}"/>
              </a:ext>
            </a:extLst>
          </p:cNvPr>
          <p:cNvSpPr txBox="1">
            <a:spLocks/>
          </p:cNvSpPr>
          <p:nvPr/>
        </p:nvSpPr>
        <p:spPr>
          <a:xfrm>
            <a:off x="2740749" y="4838020"/>
            <a:ext cx="6710497" cy="1655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9600" b="1" dirty="0">
                <a:ln w="0">
                  <a:solidFill>
                    <a:srgbClr val="000066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«Нерпа»</a:t>
            </a:r>
          </a:p>
        </p:txBody>
      </p:sp>
    </p:spTree>
    <p:extLst>
      <p:ext uri="{BB962C8B-B14F-4D97-AF65-F5344CB8AC3E}">
        <p14:creationId xmlns:p14="http://schemas.microsoft.com/office/powerpoint/2010/main" val="3499205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760AEC-1565-4EA6-9665-4B9BC7EB1F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95" y="365125"/>
            <a:ext cx="4359965" cy="325544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6B46AC-9E12-4630-AA33-FC02A3B356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975" y="1992845"/>
            <a:ext cx="3594100" cy="3594100"/>
          </a:xfrm>
          <a:prstGeom prst="rect">
            <a:avLst/>
          </a:prstGeom>
          <a:ln w="57150">
            <a:solidFill>
              <a:srgbClr val="000066"/>
            </a:solidFill>
          </a:ln>
        </p:spPr>
      </p:pic>
      <p:pic>
        <p:nvPicPr>
          <p:cNvPr id="14" name="Объект 4">
            <a:extLst>
              <a:ext uri="{FF2B5EF4-FFF2-40B4-BE49-F238E27FC236}">
                <a16:creationId xmlns:a16="http://schemas.microsoft.com/office/drawing/2014/main" id="{3C532A83-FD4C-4005-A77A-1CF37CC89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95" y="325369"/>
            <a:ext cx="4359965" cy="3255441"/>
          </a:xfrm>
          <a:prstGeom prst="rect">
            <a:avLst/>
          </a:prstGeom>
          <a:ln w="57150">
            <a:solidFill>
              <a:srgbClr val="000066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F7A369D-6A9C-40A4-A517-DFFCFE19E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067" y="3429000"/>
            <a:ext cx="5263875" cy="2901641"/>
          </a:xfrm>
          <a:prstGeom prst="rect">
            <a:avLst/>
          </a:prstGeom>
          <a:ln w="57150">
            <a:solidFill>
              <a:srgbClr val="000066"/>
            </a:solidFill>
          </a:ln>
        </p:spPr>
      </p:pic>
      <p:sp>
        <p:nvSpPr>
          <p:cNvPr id="10" name="Пузырек для мыслей: облако 9">
            <a:extLst>
              <a:ext uri="{FF2B5EF4-FFF2-40B4-BE49-F238E27FC236}">
                <a16:creationId xmlns:a16="http://schemas.microsoft.com/office/drawing/2014/main" id="{A3B26E9B-BD17-4D54-876F-6372C72E04A0}"/>
              </a:ext>
            </a:extLst>
          </p:cNvPr>
          <p:cNvSpPr/>
          <p:nvPr/>
        </p:nvSpPr>
        <p:spPr>
          <a:xfrm>
            <a:off x="4496269" y="159026"/>
            <a:ext cx="5747661" cy="2288308"/>
          </a:xfrm>
          <a:prstGeom prst="cloudCallout">
            <a:avLst>
              <a:gd name="adj1" fmla="val 24121"/>
              <a:gd name="adj2" fmla="val 89019"/>
            </a:avLst>
          </a:prstGeom>
          <a:solidFill>
            <a:srgbClr val="66CCFF">
              <a:alpha val="3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18E7A5-8B3C-4ADF-A09C-AE01CC946D2E}"/>
              </a:ext>
            </a:extLst>
          </p:cNvPr>
          <p:cNvSpPr txBox="1"/>
          <p:nvPr/>
        </p:nvSpPr>
        <p:spPr>
          <a:xfrm>
            <a:off x="5226802" y="800524"/>
            <a:ext cx="4858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вам ребята!!!</a:t>
            </a:r>
          </a:p>
        </p:txBody>
      </p:sp>
    </p:spTree>
    <p:extLst>
      <p:ext uri="{BB962C8B-B14F-4D97-AF65-F5344CB8AC3E}">
        <p14:creationId xmlns:p14="http://schemas.microsoft.com/office/powerpoint/2010/main" val="4294276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Байкальская нерпа. | Пикабу">
            <a:extLst>
              <a:ext uri="{FF2B5EF4-FFF2-40B4-BE49-F238E27FC236}">
                <a16:creationId xmlns:a16="http://schemas.microsoft.com/office/drawing/2014/main" id="{2ADA72C0-BF6E-4A37-AF8A-2AC862A3C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10287000" cy="6858000"/>
          </a:xfrm>
          <a:prstGeom prst="rect">
            <a:avLst/>
          </a:prstGeom>
          <a:noFill/>
          <a:ln w="57150" cmpd="thickThin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349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36F990-1AE0-4A6D-AD07-9CBA9E709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214" y="1950244"/>
            <a:ext cx="3869871" cy="2600070"/>
          </a:xfrm>
          <a:prstGeom prst="rect">
            <a:avLst/>
          </a:prstGeom>
          <a:ln w="57150" cmpd="thickThin">
            <a:solidFill>
              <a:srgbClr val="0000CC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0404BB-1820-4E01-A451-32344C726D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357" y="3903264"/>
            <a:ext cx="4316186" cy="2592426"/>
          </a:xfrm>
          <a:prstGeom prst="rect">
            <a:avLst/>
          </a:prstGeom>
          <a:ln w="57150" cmpd="thickThin">
            <a:solidFill>
              <a:srgbClr val="0000CC"/>
            </a:solidFill>
          </a:ln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268342E-E9A8-4965-BAA9-EBA4E9F613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8" y="734786"/>
            <a:ext cx="6433457" cy="1747158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4400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Новорожденный щенок нерпы </a:t>
            </a:r>
            <a:r>
              <a:rPr lang="ru-RU" sz="5400" b="1" dirty="0">
                <a:ln w="0">
                  <a:solidFill>
                    <a:srgbClr val="000066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«Белек»</a:t>
            </a:r>
          </a:p>
        </p:txBody>
      </p:sp>
    </p:spTree>
    <p:extLst>
      <p:ext uri="{BB962C8B-B14F-4D97-AF65-F5344CB8AC3E}">
        <p14:creationId xmlns:p14="http://schemas.microsoft.com/office/powerpoint/2010/main" val="3946475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4972563-7F4F-4435-ACF7-23D2AEC9B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1879827"/>
            <a:ext cx="5753100" cy="4371975"/>
          </a:xfrm>
          <a:prstGeom prst="rect">
            <a:avLst/>
          </a:prstGeom>
          <a:noFill/>
          <a:ln w="57150" cmpd="thickThin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64A67EC-D63B-428B-B030-B87211788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формы тела</a:t>
            </a:r>
          </a:p>
        </p:txBody>
      </p:sp>
    </p:spTree>
    <p:extLst>
      <p:ext uri="{BB962C8B-B14F-4D97-AF65-F5344CB8AC3E}">
        <p14:creationId xmlns:p14="http://schemas.microsoft.com/office/powerpoint/2010/main" val="1311604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C7351A-A0AA-47BB-AB24-9BF047BB8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6374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</a:t>
            </a:r>
          </a:p>
        </p:txBody>
      </p:sp>
    </p:spTree>
    <p:extLst>
      <p:ext uri="{BB962C8B-B14F-4D97-AF65-F5344CB8AC3E}">
        <p14:creationId xmlns:p14="http://schemas.microsoft.com/office/powerpoint/2010/main" val="2092734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51A2B7-AE7A-424F-8E92-C94E2570F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материала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DD51BF-49E4-44C8-8544-589F44AA8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010338" cy="1457221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Доска для лепки;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Стеки.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0DE0BFD-8199-4A97-B467-1C203F130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2452740"/>
            <a:ext cx="44196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51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FC4390-C1AE-4B45-9D59-B6ABF0BA9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063875"/>
          </a:xfrm>
        </p:spPr>
        <p:txBody>
          <a:bodyPr>
            <a:noAutofit/>
          </a:bodyPr>
          <a:lstStyle/>
          <a:p>
            <a:pPr algn="ctr"/>
            <a:r>
              <a:rPr lang="ru-RU" sz="600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Подготавливаем пластилин: </a:t>
            </a:r>
            <a:r>
              <a:rPr lang="ru-RU" sz="6000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разогреваем, </a:t>
            </a:r>
            <a:br>
              <a:rPr lang="ru-RU" sz="6000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делим на части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E2B3E9-7053-4CC6-86FF-244849008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325" y="3311525"/>
            <a:ext cx="42100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982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CB9241-5F05-414B-A9F0-EDC9D77B4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57B958-5CA5-4309-B31C-2449562A6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719453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Лепим «тельце»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Передние ласты (подобие лап или плавников)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Формируем (вытягиваем) задние конечности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Собираем детали в единое целое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Оформляем мордочку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32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AA3BFD-1E97-4A3C-A752-BF18A7905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608" y="1323975"/>
            <a:ext cx="3267075" cy="23050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6534B1-B6AB-4559-84FF-DC55CBB0AE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537" y="4001294"/>
            <a:ext cx="34671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824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FBD9A8A-1BAD-43F1-9FD3-D6B7EC8B8097}"/>
              </a:ext>
            </a:extLst>
          </p:cNvPr>
          <p:cNvSpPr/>
          <p:nvPr/>
        </p:nvSpPr>
        <p:spPr>
          <a:xfrm>
            <a:off x="393729" y="1811858"/>
            <a:ext cx="6096000" cy="323428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 Байкальских сугробах заснеженных,</a:t>
            </a:r>
            <a:endParaRPr lang="ru-RU" sz="24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берлоге норе – ледяной.</a:t>
            </a:r>
            <a:endParaRPr lang="ru-RU" sz="24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Родился </a:t>
            </a:r>
            <a:r>
              <a:rPr lang="ru-RU" sz="24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нерпеночек</a:t>
            </a: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нежный,</a:t>
            </a:r>
            <a:endParaRPr lang="ru-RU" sz="24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 нерпы студеной порой,</a:t>
            </a:r>
            <a:endParaRPr lang="ru-RU" sz="24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 нерпа сыночка ласкала,</a:t>
            </a:r>
            <a:endParaRPr lang="ru-RU" sz="24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Кормила его молоком,</a:t>
            </a:r>
            <a:endParaRPr lang="ru-RU" sz="24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нежно его лизала,</a:t>
            </a:r>
            <a:endParaRPr lang="ru-RU" sz="24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Шершавым своим языком.</a:t>
            </a:r>
            <a:endParaRPr lang="ru-RU" sz="2400" dirty="0">
              <a:solidFill>
                <a:srgbClr val="00006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4729DD-2C92-45DD-A44E-FBBA9102B7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725" y="550050"/>
            <a:ext cx="5314950" cy="3505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DDD7BF-610A-445B-8ACC-4CBF1E188F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152" y="3755503"/>
            <a:ext cx="38290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113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101</Words>
  <Application>Microsoft Office PowerPoint</Application>
  <PresentationFormat>Широкоэкранный</PresentationFormat>
  <Paragraphs>24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Новорожденный щенок нерпы «Белек»</vt:lpstr>
      <vt:lpstr>Анализ формы тела</vt:lpstr>
      <vt:lpstr>Этапы работы</vt:lpstr>
      <vt:lpstr>Подготовка материала</vt:lpstr>
      <vt:lpstr>Подготавливаем пластилин: разогреваем,  делим на части</vt:lpstr>
      <vt:lpstr>Лепка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Нерпа</dc:title>
  <dc:creator>Acer</dc:creator>
  <cp:lastModifiedBy>Acer</cp:lastModifiedBy>
  <cp:revision>17</cp:revision>
  <dcterms:created xsi:type="dcterms:W3CDTF">2021-09-30T02:52:38Z</dcterms:created>
  <dcterms:modified xsi:type="dcterms:W3CDTF">2021-11-06T12:31:59Z</dcterms:modified>
</cp:coreProperties>
</file>