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10/28/2021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10/28/2021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исторической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Был ли Солон в школьные годы бездельником?</a:t>
            </a:r>
          </a:p>
          <a:p>
            <a:pPr marL="0" indent="0">
              <a:buNone/>
            </a:pPr>
            <a:r>
              <a:rPr lang="ru-RU" sz="2800" dirty="0" smtClean="0"/>
              <a:t>Кто-то рассказывал об архонте Солоне, отменившем в Афинах долговое рабство следующее. Будучи мальчиком, Солон очень радовался тому, что в дни побед над персами при Марафоне и </a:t>
            </a:r>
            <a:r>
              <a:rPr lang="ru-RU" sz="2800" dirty="0" err="1" smtClean="0"/>
              <a:t>Саламине</a:t>
            </a:r>
            <a:r>
              <a:rPr lang="ru-RU" sz="2800" dirty="0" smtClean="0"/>
              <a:t> занятия в школах не проводились. Отец Солона, напротив, сердился на сына, считая его лодырем и бездельником. </a:t>
            </a:r>
          </a:p>
          <a:p>
            <a:pPr marL="0" indent="0">
              <a:buNone/>
            </a:pPr>
            <a:r>
              <a:rPr lang="ru-RU" sz="2800" dirty="0" smtClean="0"/>
              <a:t>Подумайте, насколько правдив этот рассказ.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33528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4.Трагедия Софокла «Антигона»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1378" y="2176215"/>
            <a:ext cx="7111456" cy="36919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8544" y="5975613"/>
            <a:ext cx="5172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Антигону приводят к царю. С рисунка на вазе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004748" y="2189961"/>
            <a:ext cx="392742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Трагедия «Антигона» Софокла написана в 442 г. до н.э. В основе сюжета древнегреческого произведения лежит противостояние между государственными законами и сводом неписаных родовых правил.</a:t>
            </a:r>
          </a:p>
        </p:txBody>
      </p:sp>
    </p:spTree>
    <p:extLst>
      <p:ext uri="{BB962C8B-B14F-4D97-AF65-F5344CB8AC3E}">
        <p14:creationId xmlns:p14="http://schemas.microsoft.com/office/powerpoint/2010/main" val="118835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4.Комедия Аристофана «птицы»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844" y="2276818"/>
            <a:ext cx="7068933" cy="37728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19738" y="2313425"/>
            <a:ext cx="40073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«Птицы» - самая </a:t>
            </a:r>
            <a:r>
              <a:rPr lang="ru-RU" sz="2000" dirty="0"/>
              <a:t>длинная комедия древнегреческого комедиографа Аристофана, написанная в 414 году до н. э. В основе сюжета — история о том, как афиняне </a:t>
            </a:r>
            <a:r>
              <a:rPr lang="ru-RU" sz="2000" dirty="0" err="1"/>
              <a:t>Писфетер</a:t>
            </a:r>
            <a:r>
              <a:rPr lang="ru-RU" sz="2000" dirty="0"/>
              <a:t> и </a:t>
            </a:r>
            <a:r>
              <a:rPr lang="ru-RU" sz="2000" dirty="0" err="1"/>
              <a:t>Эвельпид</a:t>
            </a:r>
            <a:r>
              <a:rPr lang="ru-RU" sz="2000" dirty="0"/>
              <a:t>, уставшие от интриг и судебных тяжб, пытаются найти тихое пристанище; в результате странники попадают в птичье сообщество и создают среди облаков </a:t>
            </a:r>
            <a:r>
              <a:rPr lang="ru-RU" sz="2000" dirty="0" smtClean="0"/>
              <a:t>город.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750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афинском театре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099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1.История зарождения театра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848" y="2093976"/>
            <a:ext cx="3022269" cy="4051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70239" y="2093976"/>
            <a:ext cx="35008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Зарождение театра в Древней Греции связано с празднествами в честь бога виноделия Диониса.</a:t>
            </a:r>
          </a:p>
          <a:p>
            <a:r>
              <a:rPr lang="ru-RU" sz="2400" dirty="0"/>
              <a:t>Г</a:t>
            </a:r>
            <a:r>
              <a:rPr lang="ru-RU" sz="2400" dirty="0" smtClean="0"/>
              <a:t>лавный праздник – Великие Дионисии – отмечался в конце марта. 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390" y="2065860"/>
            <a:ext cx="3574324" cy="26733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63390" y="4739235"/>
            <a:ext cx="323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Великие Дионисии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68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2.Здание театра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848" y="1806593"/>
            <a:ext cx="10058400" cy="42415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9848" y="6048103"/>
            <a:ext cx="9551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Театр – по-гречески «место для зрелищ»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2677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Древнегреческий театр состоял из следующих частей: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99048" y="2435497"/>
            <a:ext cx="38940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Места для зрителей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Орхестра – круглая или полукруглая площадка.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Скене – каменная постройка, примыкавшая к орхестре.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444" y="2435497"/>
            <a:ext cx="5004333" cy="397946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64823" y="2651760"/>
            <a:ext cx="1084217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73383" y="3631474"/>
            <a:ext cx="1175657" cy="522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67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Задача</a:t>
            </a:r>
            <a:r>
              <a:rPr lang="ru-RU" sz="2400" dirty="0"/>
              <a:t>. Театр вмещал едва ли не весь город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Почти в каждом греческом городе, включая колонии, был свой театр, а иногда и несколько ( в области Аттика, например, существовало больше десяти театров.) Каждый из древних театров вмещал по нескольку тысяч зрителей. Например , афинский театр Диониса имел около 17 тыс. мест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Задумаемся над этими числами – нет ли тут противоречия: жителей в греческих городах было намного меньше, чем в современных, а театры были больших размеров, чем в наши дни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/>
              <a:t>- Чем это можно объяснить?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3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Задача. Вечерних спектаклей в Древней Греции не было.</a:t>
            </a:r>
          </a:p>
          <a:p>
            <a:r>
              <a:rPr lang="ru-RU" sz="2800" dirty="0" smtClean="0"/>
              <a:t>В </a:t>
            </a:r>
            <a:r>
              <a:rPr lang="ru-RU" sz="2800" dirty="0"/>
              <a:t>театрах Древней Греции представления начинались в 7 часов утра и  продолжались до захода солнца: ставили подряд несколько спектаклей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/>
              <a:t>- Чем объяснить, что театральные постановки не устраивались вечером, как это принято сейчас? </a:t>
            </a:r>
          </a:p>
        </p:txBody>
      </p:sp>
    </p:spTree>
    <p:extLst>
      <p:ext uri="{BB962C8B-B14F-4D97-AF65-F5344CB8AC3E}">
        <p14:creationId xmlns:p14="http://schemas.microsoft.com/office/powerpoint/2010/main" val="29362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3.Театральные представления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848" y="2093976"/>
            <a:ext cx="1467031" cy="4220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480" y="2093976"/>
            <a:ext cx="3333750" cy="4286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37269" y="2299063"/>
            <a:ext cx="39580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греческом театре было два главных вида представлений – </a:t>
            </a:r>
            <a:r>
              <a:rPr lang="ru-RU" sz="3200" b="1" dirty="0" smtClean="0"/>
              <a:t>трагедии и комедии.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1514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ДРЕВНЕГРЕЧЕСКИЕ ТЕАТРАЛЬНЫЕ БИЛЕТЫ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1417" y="2363878"/>
            <a:ext cx="3022191" cy="3381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613" y="2093976"/>
            <a:ext cx="4762500" cy="26098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96853" y="4691012"/>
            <a:ext cx="68505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Билет был из свинца или обожженной глины. На билете были указаны буквы, которые обозначали «клинья», на которые театр делился лестницами. В указанном на билете клине можно было занять любое место.</a:t>
            </a:r>
          </a:p>
        </p:txBody>
      </p:sp>
    </p:spTree>
    <p:extLst>
      <p:ext uri="{BB962C8B-B14F-4D97-AF65-F5344CB8AC3E}">
        <p14:creationId xmlns:p14="http://schemas.microsoft.com/office/powerpoint/2010/main" val="263089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130</TotalTime>
  <Words>453</Words>
  <Application>Microsoft Office PowerPoint</Application>
  <PresentationFormat>Произвольный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Дерево</vt:lpstr>
      <vt:lpstr>Решение исторической задачи</vt:lpstr>
      <vt:lpstr>В афинском театре</vt:lpstr>
      <vt:lpstr>1.История зарождения театра</vt:lpstr>
      <vt:lpstr>2.Здание театра</vt:lpstr>
      <vt:lpstr>Древнегреческий театр состоял из следующих частей:</vt:lpstr>
      <vt:lpstr>Решение задач</vt:lpstr>
      <vt:lpstr>Решение задач</vt:lpstr>
      <vt:lpstr>3.Театральные представления</vt:lpstr>
      <vt:lpstr>ДРЕВНЕГРЕЧЕСКИЕ ТЕАТРАЛЬНЫЕ БИЛЕТЫ</vt:lpstr>
      <vt:lpstr>4.Трагедия Софокла «Антигона»</vt:lpstr>
      <vt:lpstr>4.Комедия Аристофана «птицы»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исторической задачи</dc:title>
  <dc:creator>1</dc:creator>
  <cp:lastModifiedBy>75 кб</cp:lastModifiedBy>
  <cp:revision>9</cp:revision>
  <dcterms:created xsi:type="dcterms:W3CDTF">2019-03-17T04:24:29Z</dcterms:created>
  <dcterms:modified xsi:type="dcterms:W3CDTF">2021-10-28T01:05:35Z</dcterms:modified>
</cp:coreProperties>
</file>