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87" r:id="rId2"/>
    <p:sldId id="257" r:id="rId3"/>
    <p:sldId id="259" r:id="rId4"/>
    <p:sldId id="258" r:id="rId5"/>
    <p:sldId id="261" r:id="rId6"/>
    <p:sldId id="262" r:id="rId7"/>
    <p:sldId id="267" r:id="rId8"/>
    <p:sldId id="263" r:id="rId9"/>
    <p:sldId id="278" r:id="rId10"/>
    <p:sldId id="265" r:id="rId11"/>
    <p:sldId id="266" r:id="rId12"/>
    <p:sldId id="268" r:id="rId13"/>
    <p:sldId id="271" r:id="rId14"/>
    <p:sldId id="288" r:id="rId15"/>
    <p:sldId id="277" r:id="rId16"/>
    <p:sldId id="274" r:id="rId17"/>
    <p:sldId id="279" r:id="rId18"/>
    <p:sldId id="289" r:id="rId19"/>
    <p:sldId id="285" r:id="rId20"/>
    <p:sldId id="286" r:id="rId21"/>
    <p:sldId id="28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759" autoAdjust="0"/>
    <p:restoredTop sz="94483" autoAdjust="0"/>
  </p:normalViewPr>
  <p:slideViewPr>
    <p:cSldViewPr>
      <p:cViewPr varScale="1">
        <p:scale>
          <a:sx n="46" d="100"/>
          <a:sy n="46" d="100"/>
        </p:scale>
        <p:origin x="1230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05095A-8D76-44AD-B0C3-DD1E78A4D3B8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F032C2-1A6D-4759-9E51-4895C79EDA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A99D-7F45-470A-B0E2-0EEA0BD3D9B8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47490-3D2E-4657-9E9A-02BC673BAF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A99D-7F45-470A-B0E2-0EEA0BD3D9B8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47490-3D2E-4657-9E9A-02BC673BAF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A99D-7F45-470A-B0E2-0EEA0BD3D9B8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47490-3D2E-4657-9E9A-02BC673BAF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A99D-7F45-470A-B0E2-0EEA0BD3D9B8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47490-3D2E-4657-9E9A-02BC673BAF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A99D-7F45-470A-B0E2-0EEA0BD3D9B8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47490-3D2E-4657-9E9A-02BC673BAF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A99D-7F45-470A-B0E2-0EEA0BD3D9B8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47490-3D2E-4657-9E9A-02BC673BAF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A99D-7F45-470A-B0E2-0EEA0BD3D9B8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47490-3D2E-4657-9E9A-02BC673BAF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A99D-7F45-470A-B0E2-0EEA0BD3D9B8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47490-3D2E-4657-9E9A-02BC673BAF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A99D-7F45-470A-B0E2-0EEA0BD3D9B8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47490-3D2E-4657-9E9A-02BC673BAF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A99D-7F45-470A-B0E2-0EEA0BD3D9B8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47490-3D2E-4657-9E9A-02BC673BAF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A99D-7F45-470A-B0E2-0EEA0BD3D9B8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47490-3D2E-4657-9E9A-02BC673BAF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BA99D-7F45-470A-B0E2-0EEA0BD3D9B8}" type="datetimeFigureOut">
              <a:rPr lang="ru-RU" smtClean="0"/>
              <a:pPr/>
              <a:t>11.01.2025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47490-3D2E-4657-9E9A-02BC673BAF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714348" y="285728"/>
            <a:ext cx="8143932" cy="8572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Заголовок 6"/>
          <p:cNvSpPr>
            <a:spLocks noGrp="1"/>
          </p:cNvSpPr>
          <p:nvPr>
            <p:ph type="body" sz="quarter" idx="3"/>
          </p:nvPr>
        </p:nvSpPr>
        <p:spPr>
          <a:xfrm>
            <a:off x="571500" y="3356993"/>
            <a:ext cx="8113713" cy="1080119"/>
          </a:xfrm>
        </p:spPr>
        <p:txBody>
          <a:bodyPr>
            <a:noAutofit/>
          </a:bodyPr>
          <a:lstStyle/>
          <a:p>
            <a:r>
              <a:rPr lang="ru-RU" sz="7200" b="1" i="1" dirty="0" smtClean="0"/>
              <a:t>там </a:t>
            </a:r>
            <a:r>
              <a:rPr lang="ru-RU" sz="7200" b="1" i="1" dirty="0" smtClean="0"/>
              <a:t>и пригодился</a:t>
            </a:r>
            <a:endParaRPr lang="ru-RU" sz="7200" b="1" i="1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Autofit/>
          </a:bodyPr>
          <a:lstStyle/>
          <a:p>
            <a:r>
              <a:rPr lang="ru-RU" sz="6600" b="1" dirty="0" smtClean="0"/>
              <a:t/>
            </a:r>
            <a:br>
              <a:rPr lang="ru-RU" sz="6600" b="1" dirty="0" smtClean="0"/>
            </a:br>
            <a:r>
              <a:rPr lang="ru-RU" sz="6600" b="1" dirty="0"/>
              <a:t/>
            </a:r>
            <a:br>
              <a:rPr lang="ru-RU" sz="6600" b="1" dirty="0"/>
            </a:br>
            <a:r>
              <a:rPr lang="ru-RU" sz="6600" b="1" dirty="0" smtClean="0"/>
              <a:t/>
            </a:r>
            <a:br>
              <a:rPr lang="ru-RU" sz="6600" b="1" dirty="0" smtClean="0"/>
            </a:br>
            <a:r>
              <a:rPr lang="ru-RU" sz="6600" b="1" dirty="0" smtClean="0"/>
              <a:t>Где </a:t>
            </a:r>
            <a:r>
              <a:rPr lang="ru-RU" sz="6600" b="1" dirty="0" smtClean="0"/>
              <a:t>родился,</a:t>
            </a:r>
            <a:endParaRPr lang="ru-RU" sz="6600" b="1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гостях у участника ликвидации аварии на Чернобыльской АЭС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3" descr="C:\Users\Home\Desktop\през\IMG_056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17638"/>
            <a:ext cx="8003233" cy="4891682"/>
          </a:xfrm>
          <a:prstGeom prst="rect">
            <a:avLst/>
          </a:prstGeom>
          <a:noFill/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Лыжный поход по малой родине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75445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Home\Desktop\през\IMG_078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3116"/>
            <a:ext cx="4220872" cy="3714776"/>
          </a:xfrm>
          <a:prstGeom prst="rect">
            <a:avLst/>
          </a:prstGeom>
          <a:noFill/>
        </p:spPr>
      </p:pic>
      <p:pic>
        <p:nvPicPr>
          <p:cNvPr id="7" name="Picture 2" descr="C:\Users\Home\Desktop\Новая папка\CIMG05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143116"/>
            <a:ext cx="4357148" cy="37147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Встреча с ветеранами труда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Home\Desktop\през\IMG_082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357430"/>
            <a:ext cx="4283106" cy="3643338"/>
          </a:xfrm>
          <a:prstGeom prst="rect">
            <a:avLst/>
          </a:prstGeom>
          <a:noFill/>
        </p:spPr>
      </p:pic>
      <p:pic>
        <p:nvPicPr>
          <p:cNvPr id="12291" name="Picture 3" descr="C:\Users\Home\Desktop\през\IMG_083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357430"/>
            <a:ext cx="4356131" cy="36433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Уборка снега у ключа в деревне Улус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Home\Desktop\през\CIMG062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72816"/>
            <a:ext cx="8229600" cy="4752528"/>
          </a:xfrm>
          <a:prstGeom prst="rect">
            <a:avLst/>
          </a:prstGeom>
          <a:noFill/>
        </p:spPr>
      </p:pic>
      <p:sp>
        <p:nvSpPr>
          <p:cNvPr id="4" name="Объект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Уборка снега у памятника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C:\Users\Home\Desktop\през\CIMG1929.JPG"/>
          <p:cNvPicPr/>
          <p:nvPr/>
        </p:nvPicPr>
        <p:blipFill rotWithShape="1">
          <a:blip r:embed="rId2" cstate="print"/>
          <a:srcRect r="13535"/>
          <a:stretch/>
        </p:blipFill>
        <p:spPr bwMode="auto">
          <a:xfrm>
            <a:off x="2051720" y="1196752"/>
            <a:ext cx="4824536" cy="5236845"/>
          </a:xfrm>
          <a:prstGeom prst="rect">
            <a:avLst/>
          </a:prstGeom>
          <a:noFill/>
        </p:spPr>
      </p:pic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6983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Помощь детям войны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Home\Desktop\през\CIMG112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214554"/>
            <a:ext cx="4283106" cy="4000528"/>
          </a:xfrm>
          <a:prstGeom prst="rect">
            <a:avLst/>
          </a:prstGeom>
          <a:noFill/>
        </p:spPr>
      </p:pic>
      <p:pic>
        <p:nvPicPr>
          <p:cNvPr id="21507" name="Picture 3" descr="C:\Users\Home\Desktop\през\CIMG111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285992"/>
            <a:ext cx="4284693" cy="392908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Пробег к Дню Победы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Home\Desktop\през\CIMG117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214554"/>
            <a:ext cx="4283106" cy="3714776"/>
          </a:xfrm>
          <a:prstGeom prst="rect">
            <a:avLst/>
          </a:prstGeom>
          <a:noFill/>
        </p:spPr>
      </p:pic>
      <p:pic>
        <p:nvPicPr>
          <p:cNvPr id="18435" name="Picture 3" descr="C:\Users\Home\Desktop\през\CIMG118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214554"/>
            <a:ext cx="4356131" cy="37147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Библиотечные уроки о малой родине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Home\Desktop\през\CIMG355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35113"/>
            <a:ext cx="8472518" cy="4990231"/>
          </a:xfrm>
          <a:prstGeom prst="rect">
            <a:avLst/>
          </a:prstGeom>
          <a:noFill/>
        </p:spPr>
      </p:pic>
      <p:sp>
        <p:nvSpPr>
          <p:cNvPr id="4" name="Объект 3"/>
          <p:cNvSpPr>
            <a:spLocks noGrp="1"/>
          </p:cNvSpPr>
          <p:nvPr>
            <p:ph sz="quarter" idx="4"/>
          </p:nvPr>
        </p:nvSpPr>
        <p:spPr>
          <a:xfrm>
            <a:off x="7164288" y="2174875"/>
            <a:ext cx="1522512" cy="3951288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36"/>
            <a:ext cx="8229600" cy="1092666"/>
          </a:xfrm>
        </p:spPr>
        <p:txBody>
          <a:bodyPr/>
          <a:lstStyle/>
          <a:p>
            <a:r>
              <a:rPr lang="ru-RU" b="1" dirty="0" smtClean="0"/>
              <a:t>Колянурское подворье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339752" y="908720"/>
            <a:ext cx="4040188" cy="27499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/>
          <a:srcRect l="16050" r="14266"/>
          <a:stretch/>
        </p:blipFill>
        <p:spPr>
          <a:xfrm>
            <a:off x="251520" y="3658653"/>
            <a:ext cx="4536504" cy="3010707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5004049" y="3658653"/>
            <a:ext cx="3816423" cy="3010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735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Колянурская Масленица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F:\МАМА\фото\Новый набор 2014-2018\1 кл. 2014-2015\1 кл Масленица\CIMG341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17638"/>
            <a:ext cx="5760640" cy="5035698"/>
          </a:xfrm>
          <a:prstGeom prst="rect">
            <a:avLst/>
          </a:prstGeom>
          <a:noFill/>
        </p:spPr>
      </p:pic>
      <p:sp>
        <p:nvSpPr>
          <p:cNvPr id="4" name="Объект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Акция «Чистое село»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F:\МАМА\фото\Новый набор 2014-2018\3 класс\3 кл. Уборка территории\CIMG160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35113"/>
            <a:ext cx="8543957" cy="4918223"/>
          </a:xfrm>
          <a:prstGeom prst="rect">
            <a:avLst/>
          </a:prstGeom>
          <a:noFill/>
        </p:spPr>
      </p:pic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Веселая Колянурская ярмарка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78" b="10524"/>
          <a:stretch/>
        </p:blipFill>
        <p:spPr>
          <a:xfrm>
            <a:off x="1241013" y="1996812"/>
            <a:ext cx="6552728" cy="4129351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71789" y="2385760"/>
            <a:ext cx="2488043" cy="3951288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Устный журнал «Моя малая родина»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9" name="Picture 3" descr="C:\Users\Home\Desktop\през\CIMG410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7202" y="2727633"/>
            <a:ext cx="4041775" cy="3031331"/>
          </a:xfrm>
          <a:prstGeom prst="rect">
            <a:avLst/>
          </a:prstGeom>
          <a:noFill/>
        </p:spPr>
      </p:pic>
      <p:pic>
        <p:nvPicPr>
          <p:cNvPr id="24580" name="Picture 4" descr="C:\Users\Home\Desktop\през\CIMG409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49952"/>
            <a:ext cx="4040188" cy="3030141"/>
          </a:xfrm>
          <a:prstGeom prst="rect">
            <a:avLst/>
          </a:prstGeom>
          <a:noFill/>
        </p:spPr>
      </p:pic>
      <p:sp>
        <p:nvSpPr>
          <p:cNvPr id="4" name="Объект 3"/>
          <p:cNvSpPr>
            <a:spLocks noGrp="1"/>
          </p:cNvSpPr>
          <p:nvPr>
            <p:ph sz="quarter" idx="4"/>
          </p:nvPr>
        </p:nvSpPr>
        <p:spPr>
          <a:xfrm>
            <a:off x="4662359" y="3184453"/>
            <a:ext cx="4041775" cy="3951288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Участие в акции «Сады Победы»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Home\Desktop\през\CIMG358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35113"/>
            <a:ext cx="8472517" cy="4918223"/>
          </a:xfrm>
          <a:prstGeom prst="rect">
            <a:avLst/>
          </a:prstGeom>
          <a:noFill/>
        </p:spPr>
      </p:pic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Участие в акции </a:t>
            </a:r>
            <a:br>
              <a:rPr lang="ru-RU" dirty="0" smtClean="0"/>
            </a:br>
            <a:r>
              <a:rPr lang="ru-RU" dirty="0" smtClean="0"/>
              <a:t>«Зеленый наряд Отчизны»</a:t>
            </a:r>
            <a:endParaRPr lang="ru-RU" dirty="0"/>
          </a:p>
        </p:txBody>
      </p:sp>
      <p:sp>
        <p:nvSpPr>
          <p:cNvPr id="15" name="Текст 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Home\Desktop\през\CIMG366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4282" y="1535113"/>
            <a:ext cx="8472518" cy="5230811"/>
          </a:xfrm>
          <a:prstGeom prst="rect">
            <a:avLst/>
          </a:prstGeom>
          <a:noFill/>
        </p:spPr>
      </p:pic>
      <p:sp>
        <p:nvSpPr>
          <p:cNvPr id="16" name="Текст 1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Операция «Кормушка»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Home\Desktop\през\CIMG32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1535113"/>
            <a:ext cx="8377236" cy="4918223"/>
          </a:xfrm>
          <a:prstGeom prst="rect">
            <a:avLst/>
          </a:prstGeom>
          <a:noFill/>
        </p:spPr>
      </p:pic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sz="quarter" idx="4"/>
          </p:nvPr>
        </p:nvSpPr>
        <p:spPr>
          <a:xfrm>
            <a:off x="8686800" y="2174875"/>
            <a:ext cx="147636" cy="3951288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Поездка в музей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 descr="F:\МАМА\фото\Новый набор 2014-2018\1 кл. 2014-2015\1 кл. музей\CIMG326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16487"/>
            <a:ext cx="8472518" cy="5062238"/>
          </a:xfrm>
          <a:prstGeom prst="rect">
            <a:avLst/>
          </a:prstGeom>
          <a:noFill/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гостях у ветеранов войны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7" name="Picture 3" descr="C:\Users\Home\Desktop\през\CIMG061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214554"/>
            <a:ext cx="4041775" cy="3714776"/>
          </a:xfrm>
          <a:prstGeom prst="rect">
            <a:avLst/>
          </a:prstGeom>
          <a:noFill/>
        </p:spPr>
      </p:pic>
      <p:pic>
        <p:nvPicPr>
          <p:cNvPr id="7" name="Picture 2" descr="C:\Users\Home\Desktop\през\SAM_0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214554"/>
            <a:ext cx="4214842" cy="3929090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214282" y="2174875"/>
            <a:ext cx="4143404" cy="3754455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Встреча с детьми войны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Home\Desktop\през\P12904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17638"/>
            <a:ext cx="5904656" cy="4891682"/>
          </a:xfrm>
          <a:prstGeom prst="rect">
            <a:avLst/>
          </a:prstGeom>
          <a:noFill/>
        </p:spPr>
      </p:pic>
      <p:sp>
        <p:nvSpPr>
          <p:cNvPr id="4" name="Объект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Встреча с воинами - интернационалистами</a:t>
            </a:r>
            <a:endParaRPr lang="ru-RU" dirty="0"/>
          </a:p>
        </p:txBody>
      </p:sp>
      <p:pic>
        <p:nvPicPr>
          <p:cNvPr id="22530" name="Picture 2" descr="C:\Users\Home\Desktop\през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71472" y="1600200"/>
            <a:ext cx="7858179" cy="504351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94</Words>
  <Application>Microsoft Office PowerPoint</Application>
  <PresentationFormat>Экран (4:3)</PresentationFormat>
  <Paragraphs>22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Arial</vt:lpstr>
      <vt:lpstr>Calibri</vt:lpstr>
      <vt:lpstr>Тема Office</vt:lpstr>
      <vt:lpstr>   Где родился,</vt:lpstr>
      <vt:lpstr>Акция «Чистое село»</vt:lpstr>
      <vt:lpstr>Участие в акции «Сады Победы»</vt:lpstr>
      <vt:lpstr>Участие в акции  «Зеленый наряд Отчизны»</vt:lpstr>
      <vt:lpstr>Операция «Кормушка»</vt:lpstr>
      <vt:lpstr>Поездка в музей</vt:lpstr>
      <vt:lpstr>В гостях у ветеранов войны</vt:lpstr>
      <vt:lpstr>Встреча с детьми войны</vt:lpstr>
      <vt:lpstr>Встреча с воинами - интернационалистами</vt:lpstr>
      <vt:lpstr>В гостях у участника ликвидации аварии на Чернобыльской АЭС</vt:lpstr>
      <vt:lpstr>Лыжный поход по малой родине</vt:lpstr>
      <vt:lpstr>Встреча с ветеранами труда</vt:lpstr>
      <vt:lpstr>Уборка снега у ключа в деревне Улус</vt:lpstr>
      <vt:lpstr>Уборка снега у памятника</vt:lpstr>
      <vt:lpstr>Помощь детям войны</vt:lpstr>
      <vt:lpstr>Пробег к Дню Победы</vt:lpstr>
      <vt:lpstr>Библиотечные уроки о малой родине</vt:lpstr>
      <vt:lpstr>Колянурское подворье</vt:lpstr>
      <vt:lpstr>Колянурская Масленица</vt:lpstr>
      <vt:lpstr>Веселая Колянурская ярмарка</vt:lpstr>
      <vt:lpstr>Устный журнал «Моя малая родина»</vt:lpstr>
    </vt:vector>
  </TitlesOfParts>
  <Company>DreamLair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Уборка территории</dc:title>
  <dc:creator>Home</dc:creator>
  <cp:lastModifiedBy>Любовь</cp:lastModifiedBy>
  <cp:revision>55</cp:revision>
  <dcterms:created xsi:type="dcterms:W3CDTF">2019-03-24T14:44:53Z</dcterms:created>
  <dcterms:modified xsi:type="dcterms:W3CDTF">2025-01-11T16:13:15Z</dcterms:modified>
</cp:coreProperties>
</file>