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57" r:id="rId4"/>
    <p:sldId id="261" r:id="rId5"/>
    <p:sldId id="259" r:id="rId6"/>
    <p:sldId id="262" r:id="rId7"/>
    <p:sldId id="263" r:id="rId8"/>
    <p:sldId id="264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868984E-26AE-4EBD-9F0A-FD4C7E4C2E7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2D46678-BC5A-46A1-9E0E-C4D20F57C1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24744"/>
            <a:ext cx="882047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 smtClean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Сенсорное 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развитие «Спрячь мышку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»</a:t>
            </a:r>
          </a:p>
          <a:p>
            <a:pPr algn="r"/>
            <a:endParaRPr lang="ru-RU" sz="2800" b="1" dirty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r"/>
            <a:endParaRPr lang="ru-RU" sz="2800" b="1" dirty="0" smtClean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r"/>
            <a:endParaRPr lang="ru-RU" sz="2400" b="1" dirty="0" smtClean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r"/>
            <a:endParaRPr lang="ru-RU" sz="2400" b="1" dirty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Выполнила воспитатель</a:t>
            </a:r>
          </a:p>
          <a:p>
            <a:pPr algn="r"/>
            <a:r>
              <a:rPr lang="ru-RU" sz="2400" b="1" dirty="0" err="1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Сыроватская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Ольга Леонидовна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2844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39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764705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Ой, кто идёт? «Мягкие лапки, а в лапках цап-царапки» Кто это?</a:t>
            </a:r>
            <a:endParaRPr lang="ru-RU" sz="3200" b="1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1684606"/>
            <a:ext cx="4752528" cy="485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91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Detskie_pesenki_-_Pesenka_pro_druzhbu_-_Detskie_pesenki_(iPleer.f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0580" y="3140968"/>
            <a:ext cx="1026220" cy="1026220"/>
          </a:xfrm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65" y="6617"/>
            <a:ext cx="9161365" cy="693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Detskie_pesenki_-_Pesenka_pro_druzhbu_-_Detskie_pesenki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9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2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200800" cy="1512168"/>
          </a:xfrm>
        </p:spPr>
        <p:txBody>
          <a:bodyPr/>
          <a:lstStyle/>
          <a:p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2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201" y="1344604"/>
            <a:ext cx="4575597" cy="506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7667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80"/>
                </a:solidFill>
                <a:latin typeface="Trebuchet MS"/>
                <a:ea typeface="+mj-ea"/>
                <a:cs typeface="+mj-cs"/>
              </a:rPr>
              <a:t>Что за серенький зверёк,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/>
            </a:r>
            <a:b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</a:br>
            <a:r>
              <a:rPr lang="ru-RU" b="1" dirty="0">
                <a:solidFill>
                  <a:srgbClr val="000080"/>
                </a:solidFill>
                <a:latin typeface="Trebuchet MS"/>
                <a:ea typeface="+mj-ea"/>
                <a:cs typeface="+mj-cs"/>
              </a:rPr>
              <a:t>Хвостик длинный, как шнурок,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/>
            </a:r>
            <a:b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</a:br>
            <a:r>
              <a:rPr lang="ru-RU" b="1" dirty="0">
                <a:solidFill>
                  <a:srgbClr val="000080"/>
                </a:solidFill>
                <a:latin typeface="Trebuchet MS"/>
                <a:ea typeface="+mj-ea"/>
                <a:cs typeface="+mj-cs"/>
              </a:rPr>
              <a:t>Только кошку увидал,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/>
            </a:r>
            <a:b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</a:br>
            <a:r>
              <a:rPr lang="ru-RU" b="1" dirty="0">
                <a:solidFill>
                  <a:srgbClr val="000080"/>
                </a:solidFill>
                <a:latin typeface="Trebuchet MS"/>
                <a:ea typeface="+mj-ea"/>
                <a:cs typeface="+mj-cs"/>
              </a:rPr>
              <a:t>Сразу в норку убежал 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703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96057"/>
            <a:ext cx="3456310" cy="390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23" y="327883"/>
            <a:ext cx="4032448" cy="23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890" y="3068960"/>
            <a:ext cx="2017713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778" y="3249141"/>
            <a:ext cx="1785937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890" y="3068960"/>
            <a:ext cx="22256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2206625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501" y="1076325"/>
            <a:ext cx="22256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68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636912"/>
            <a:ext cx="3384376" cy="3722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39982" y="548680"/>
            <a:ext cx="3960440" cy="216024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212976"/>
            <a:ext cx="2160240" cy="214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93456"/>
            <a:ext cx="1728192" cy="191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36096" y="1051942"/>
            <a:ext cx="2448272" cy="23762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14748" y="3717032"/>
            <a:ext cx="2469620" cy="2448272"/>
          </a:xfrm>
          <a:prstGeom prst="rect">
            <a:avLst/>
          </a:prstGeom>
          <a:solidFill>
            <a:srgbClr val="FF0000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54" y="3109429"/>
            <a:ext cx="2505075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30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708920"/>
            <a:ext cx="3168352" cy="350668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67544" y="785910"/>
            <a:ext cx="4176464" cy="2016224"/>
          </a:xfrm>
          <a:prstGeom prst="triangle">
            <a:avLst>
              <a:gd name="adj" fmla="val 51603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3215698"/>
            <a:ext cx="1872208" cy="2160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62" y="3373696"/>
            <a:ext cx="1623028" cy="179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36096" y="785910"/>
            <a:ext cx="2376264" cy="244747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3902387"/>
            <a:ext cx="2376264" cy="23042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738" y="3143292"/>
            <a:ext cx="23780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636912"/>
            <a:ext cx="3456384" cy="36507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75556" y="473072"/>
            <a:ext cx="4104456" cy="2232248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3668" y="3212976"/>
            <a:ext cx="2088232" cy="2163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85" y="3291272"/>
            <a:ext cx="1812998" cy="200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08104" y="978210"/>
            <a:ext cx="2210544" cy="24499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3933056"/>
            <a:ext cx="2210544" cy="223224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071" y="2925564"/>
            <a:ext cx="220662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56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852936"/>
            <a:ext cx="3312368" cy="345638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83568" y="692696"/>
            <a:ext cx="3888432" cy="2160240"/>
          </a:xfrm>
          <a:prstGeom prst="triangle">
            <a:avLst>
              <a:gd name="adj" fmla="val 4679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3645024"/>
            <a:ext cx="201622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348" y="3722724"/>
            <a:ext cx="1680871" cy="186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08104" y="1052736"/>
            <a:ext cx="2304256" cy="2231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81286" y="3753912"/>
            <a:ext cx="2304256" cy="22322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32" y="3488704"/>
            <a:ext cx="2401887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26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636912"/>
            <a:ext cx="3168352" cy="36548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39552" y="548680"/>
            <a:ext cx="4032448" cy="2088232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3668" y="3428206"/>
            <a:ext cx="19442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586" y="3440247"/>
            <a:ext cx="1795791" cy="1988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12505" y="1124744"/>
            <a:ext cx="2232248" cy="219624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12506" y="3861048"/>
            <a:ext cx="2232248" cy="2138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763" y="3320988"/>
            <a:ext cx="2232025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53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76672"/>
            <a:ext cx="734481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sz="3600" b="1" dirty="0" smtClean="0"/>
              <a:t>ФИЗКУЛЬТМИНУТКА</a:t>
            </a:r>
          </a:p>
          <a:p>
            <a:pPr algn="ctr"/>
            <a:endParaRPr lang="ru-RU" b="1" dirty="0" smtClean="0"/>
          </a:p>
          <a:p>
            <a:pPr algn="ctr"/>
            <a:r>
              <a:rPr lang="ru-RU" sz="3200" dirty="0" smtClean="0"/>
              <a:t>Мы руками хлоп-хлоп,</a:t>
            </a:r>
          </a:p>
          <a:p>
            <a:pPr algn="ctr"/>
            <a:r>
              <a:rPr lang="ru-RU" sz="3200" dirty="0" smtClean="0"/>
              <a:t>Мы ногами топ-топ,</a:t>
            </a:r>
          </a:p>
          <a:p>
            <a:pPr algn="ctr"/>
            <a:r>
              <a:rPr lang="ru-RU" sz="3200" dirty="0" smtClean="0"/>
              <a:t>Раз сюда, два туда,</a:t>
            </a:r>
          </a:p>
          <a:p>
            <a:pPr algn="ctr"/>
            <a:r>
              <a:rPr lang="ru-RU" sz="3200" dirty="0" smtClean="0"/>
              <a:t>Повернись вокруг себя,</a:t>
            </a:r>
          </a:p>
          <a:p>
            <a:pPr algn="ctr"/>
            <a:r>
              <a:rPr lang="ru-RU" sz="3200" dirty="0" smtClean="0"/>
              <a:t>Раз – присели, два – привстали,</a:t>
            </a:r>
          </a:p>
          <a:p>
            <a:pPr algn="ctr"/>
            <a:r>
              <a:rPr lang="ru-RU" sz="3200" dirty="0" smtClean="0"/>
              <a:t>Ручки к верху все подняли.</a:t>
            </a:r>
          </a:p>
          <a:p>
            <a:pPr algn="ctr"/>
            <a:r>
              <a:rPr lang="ru-RU" sz="3200" dirty="0" smtClean="0"/>
              <a:t>Раз – два, раз – два,</a:t>
            </a:r>
          </a:p>
          <a:p>
            <a:pPr algn="ctr"/>
            <a:r>
              <a:rPr lang="ru-RU" sz="3200" dirty="0" smtClean="0"/>
              <a:t>Заниматься нам пора!</a:t>
            </a:r>
          </a:p>
        </p:txBody>
      </p:sp>
    </p:spTree>
    <p:extLst>
      <p:ext uri="{BB962C8B-B14F-4D97-AF65-F5344CB8AC3E}">
        <p14:creationId xmlns:p14="http://schemas.microsoft.com/office/powerpoint/2010/main" val="227384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162</TotalTime>
  <Words>78</Words>
  <Application>Microsoft Office PowerPoint</Application>
  <PresentationFormat>Экран (4:3)</PresentationFormat>
  <Paragraphs>21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Сенсорное развитие «Спрячь мышку»</dc:title>
  <dc:creator>Ольга</dc:creator>
  <cp:lastModifiedBy>Ольга</cp:lastModifiedBy>
  <cp:revision>16</cp:revision>
  <dcterms:created xsi:type="dcterms:W3CDTF">2018-10-20T18:55:12Z</dcterms:created>
  <dcterms:modified xsi:type="dcterms:W3CDTF">2018-10-22T16:42:28Z</dcterms:modified>
</cp:coreProperties>
</file>