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67" r:id="rId5"/>
    <p:sldId id="265" r:id="rId6"/>
    <p:sldId id="259" r:id="rId7"/>
    <p:sldId id="260" r:id="rId8"/>
    <p:sldId id="263" r:id="rId9"/>
    <p:sldId id="268" r:id="rId10"/>
    <p:sldId id="26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60" autoAdjust="0"/>
  </p:normalViewPr>
  <p:slideViewPr>
    <p:cSldViewPr snapToGrid="0">
      <p:cViewPr varScale="1">
        <p:scale>
          <a:sx n="79" d="100"/>
          <a:sy n="79" d="100"/>
        </p:scale>
        <p:origin x="82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695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483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699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646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795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991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429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098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508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693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808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C2A4C-42FC-4D1D-9B6E-BC4570457664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7F6E3-49EE-4041-8E96-B98E93E6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672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endParaRPr lang="ru-RU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https://thumbs.dreamstime.com/b/%D1%88%D0%BA%D0%BE-%D1%8C%D0%BD%D0%B8%D0%BA-%D1%81%D0%BC%D0%BE%D1%82%D1%80%D1%8F-%D0%B2-%D0%BC%D0%B8%D0%BA%D1%80%D0%BE%D1%81%D0%BA%D0%BE%D0%BF-38137649.jpg">
            <a:extLst>
              <a:ext uri="{FF2B5EF4-FFF2-40B4-BE49-F238E27FC236}">
                <a16:creationId xmlns:a16="http://schemas.microsoft.com/office/drawing/2014/main" id="{36212AA2-9406-425C-8CCD-9D2775148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84" y="475338"/>
            <a:ext cx="2454432" cy="3681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A239FA-CE00-4E02-957B-340F57E224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8708" y="3608893"/>
            <a:ext cx="3908322" cy="2605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D8076B-2F68-4CFE-B4D9-B2B65ED73E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6758" y="199494"/>
            <a:ext cx="3787849" cy="2526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4245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768485" y="969376"/>
            <a:ext cx="10515600" cy="24596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lgerian" panose="04020705040A02060702" pitchFamily="82" charset="0"/>
              </a:rPr>
              <a:t>Good bye!</a:t>
            </a:r>
          </a:p>
          <a:p>
            <a:pPr algn="ctr"/>
            <a:endParaRPr lang="en-US" dirty="0">
              <a:solidFill>
                <a:schemeClr val="bg1"/>
              </a:solidFill>
              <a:latin typeface="Algerian" panose="04020705040A02060702" pitchFamily="82" charset="0"/>
            </a:endParaRPr>
          </a:p>
          <a:p>
            <a:pPr algn="ctr"/>
            <a:endParaRPr lang="en-US" dirty="0">
              <a:solidFill>
                <a:schemeClr val="bg1"/>
              </a:solidFill>
              <a:latin typeface="Algerian" panose="04020705040A02060702" pitchFamily="82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Algerian" panose="04020705040A02060702" pitchFamily="82" charset="0"/>
              </a:rPr>
              <a:t>Have a nice day!</a:t>
            </a:r>
          </a:p>
        </p:txBody>
      </p:sp>
    </p:spTree>
    <p:extLst>
      <p:ext uri="{BB962C8B-B14F-4D97-AF65-F5344CB8AC3E}">
        <p14:creationId xmlns:p14="http://schemas.microsoft.com/office/powerpoint/2010/main" val="1539481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26293"/>
            <a:ext cx="8322860" cy="1618531"/>
          </a:xfrm>
        </p:spPr>
        <p:txBody>
          <a:bodyPr>
            <a:normAutofit/>
          </a:bodyPr>
          <a:lstStyle/>
          <a:p>
            <a:pPr algn="r"/>
            <a:r>
              <a:rPr lang="en-US" sz="4800" dirty="0">
                <a:solidFill>
                  <a:schemeClr val="bg1"/>
                </a:solidFill>
                <a:latin typeface="Algerian" panose="04020705040A02060702" pitchFamily="82" charset="0"/>
              </a:rPr>
              <a:t>School subjects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39213" y="1992471"/>
            <a:ext cx="5920073" cy="4655839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Reading</a:t>
            </a:r>
          </a:p>
          <a:p>
            <a:r>
              <a:rPr lang="en-US" b="1" dirty="0">
                <a:solidFill>
                  <a:schemeClr val="bg1"/>
                </a:solidFill>
              </a:rPr>
              <a:t>Russian</a:t>
            </a:r>
          </a:p>
          <a:p>
            <a:r>
              <a:rPr lang="en-US" b="1" dirty="0">
                <a:solidFill>
                  <a:schemeClr val="bg1"/>
                </a:solidFill>
              </a:rPr>
              <a:t>Literature</a:t>
            </a:r>
          </a:p>
          <a:p>
            <a:r>
              <a:rPr lang="en-US" b="1" dirty="0">
                <a:solidFill>
                  <a:schemeClr val="bg1"/>
                </a:solidFill>
              </a:rPr>
              <a:t>History</a:t>
            </a:r>
          </a:p>
          <a:p>
            <a:r>
              <a:rPr lang="en-US" b="1" dirty="0">
                <a:solidFill>
                  <a:schemeClr val="bg1"/>
                </a:solidFill>
              </a:rPr>
              <a:t>Social Study</a:t>
            </a:r>
          </a:p>
          <a:p>
            <a:r>
              <a:rPr lang="en-US" b="1" dirty="0">
                <a:solidFill>
                  <a:schemeClr val="bg1"/>
                </a:solidFill>
              </a:rPr>
              <a:t>English</a:t>
            </a:r>
          </a:p>
          <a:p>
            <a:r>
              <a:rPr lang="en-US" b="1" dirty="0">
                <a:solidFill>
                  <a:schemeClr val="bg1"/>
                </a:solidFill>
              </a:rPr>
              <a:t>German</a:t>
            </a:r>
          </a:p>
          <a:p>
            <a:r>
              <a:rPr lang="en-US" b="1" dirty="0">
                <a:solidFill>
                  <a:schemeClr val="bg1"/>
                </a:solidFill>
              </a:rPr>
              <a:t>PE (Physical Education)</a:t>
            </a:r>
          </a:p>
          <a:p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172075" y="1822171"/>
            <a:ext cx="3657600" cy="432048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Mathematics</a:t>
            </a:r>
          </a:p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Physics</a:t>
            </a:r>
          </a:p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Chemistry</a:t>
            </a:r>
          </a:p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Geography</a:t>
            </a:r>
          </a:p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Biology</a:t>
            </a:r>
          </a:p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IT (Information Technology)</a:t>
            </a:r>
          </a:p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Handicrafts</a:t>
            </a:r>
          </a:p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Art (Drawing)</a:t>
            </a:r>
          </a:p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Music </a:t>
            </a:r>
          </a:p>
          <a:p>
            <a:endParaRPr lang="en-US" b="1" dirty="0"/>
          </a:p>
          <a:p>
            <a:endParaRPr lang="en-US" b="1" dirty="0"/>
          </a:p>
          <a:p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01" y="226293"/>
            <a:ext cx="3190875" cy="1666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088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8BEB761-F2B9-414D-859C-A69BAEF45991}"/>
              </a:ext>
            </a:extLst>
          </p:cNvPr>
          <p:cNvSpPr/>
          <p:nvPr/>
        </p:nvSpPr>
        <p:spPr>
          <a:xfrm>
            <a:off x="519308" y="385345"/>
            <a:ext cx="87174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anose="04020705040A02060702" pitchFamily="82" charset="0"/>
              </a:rPr>
              <a:t>Which school subjects are you fond of? </a:t>
            </a:r>
          </a:p>
          <a:p>
            <a:pPr algn="ctr"/>
            <a:endParaRPr lang="en-US" sz="32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lgerian" panose="04020705040A02060702" pitchFamily="82" charset="0"/>
            </a:endParaRPr>
          </a:p>
          <a:p>
            <a:pPr algn="ctr"/>
            <a:r>
              <a:rPr lang="en-US" sz="3200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anose="04020705040A02060702" pitchFamily="82" charset="0"/>
              </a:rPr>
              <a:t>I am fond of…</a:t>
            </a:r>
            <a:endParaRPr lang="ru-RU" sz="32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CD714D3-E8B3-4256-B483-0FE9418AF333}"/>
              </a:ext>
            </a:extLst>
          </p:cNvPr>
          <p:cNvSpPr/>
          <p:nvPr/>
        </p:nvSpPr>
        <p:spPr>
          <a:xfrm>
            <a:off x="263318" y="3333336"/>
            <a:ext cx="868859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anose="04020705040A02060702" pitchFamily="82" charset="0"/>
              </a:rPr>
              <a:t>Which school subjects are you best at?</a:t>
            </a:r>
          </a:p>
          <a:p>
            <a:pPr algn="ctr"/>
            <a:endParaRPr lang="en-US" sz="32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lgerian" panose="04020705040A02060702" pitchFamily="82" charset="0"/>
            </a:endParaRPr>
          </a:p>
          <a:p>
            <a:pPr algn="ctr"/>
            <a:r>
              <a:rPr lang="en-US" sz="3200" b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anose="04020705040A02060702" pitchFamily="82" charset="0"/>
              </a:rPr>
              <a:t>I am best at…</a:t>
            </a:r>
            <a:endParaRPr lang="ru-RU" sz="3200" b="1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498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Match the subject and the verbs</a:t>
            </a:r>
            <a:r>
              <a:rPr lang="en-US" sz="4800" b="1" dirty="0">
                <a:solidFill>
                  <a:schemeClr val="bg1"/>
                </a:solidFill>
              </a:rPr>
              <a:t>: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199" y="1474839"/>
            <a:ext cx="11353801" cy="47021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1) Literature                                  a) count.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2) </a:t>
            </a:r>
            <a:r>
              <a:rPr lang="en-US" dirty="0" err="1">
                <a:solidFill>
                  <a:schemeClr val="bg1"/>
                </a:solidFill>
              </a:rPr>
              <a:t>Maths</a:t>
            </a:r>
            <a:r>
              <a:rPr lang="en-US" dirty="0">
                <a:solidFill>
                  <a:schemeClr val="bg1"/>
                </a:solidFill>
              </a:rPr>
              <a:t>                                        b) draw </a:t>
            </a:r>
          </a:p>
          <a:p>
            <a:r>
              <a:rPr lang="en-US" dirty="0">
                <a:solidFill>
                  <a:schemeClr val="bg1"/>
                </a:solidFill>
              </a:rPr>
              <a:t>3) Biology                                      c) read books.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4) PE                                               d) work on the computer.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5) IT                                                e) study animals </a:t>
            </a:r>
          </a:p>
          <a:p>
            <a:r>
              <a:rPr lang="en-US" dirty="0">
                <a:solidFill>
                  <a:schemeClr val="bg1"/>
                </a:solidFill>
              </a:rPr>
              <a:t>6) History                                       f) do experiments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7) Chemistry                                 g) run and jump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8) Art                                             h) learn dates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993923" y="1690688"/>
            <a:ext cx="2595716" cy="9640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507226" y="1690688"/>
            <a:ext cx="3082413" cy="58501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698955" y="2800402"/>
            <a:ext cx="2890684" cy="837560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079523" y="3219182"/>
            <a:ext cx="3510116" cy="1528494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079523" y="3219182"/>
            <a:ext cx="3510116" cy="41878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698954" y="4350774"/>
            <a:ext cx="2890685" cy="815682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3097161" y="4350774"/>
            <a:ext cx="2492478" cy="54259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2330245" y="2215383"/>
            <a:ext cx="3259394" cy="304784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FB64C434-DC17-46E5-8E36-3A47162EDF00}"/>
              </a:ext>
            </a:extLst>
          </p:cNvPr>
          <p:cNvSpPr txBox="1">
            <a:spLocks/>
          </p:cNvSpPr>
          <p:nvPr/>
        </p:nvSpPr>
        <p:spPr>
          <a:xfrm>
            <a:off x="0" y="538316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 books </a:t>
            </a: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</a:t>
            </a:r>
            <a:r>
              <a:rPr lang="en-US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literature</a:t>
            </a: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48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77394" y="191737"/>
            <a:ext cx="7470648" cy="1066448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Algerian" panose="04020705040A02060702" pitchFamily="82" charset="0"/>
              </a:rPr>
              <a:t>Test or Exam?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1200" y="1135453"/>
            <a:ext cx="1263487" cy="646331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dirty="0">
                <a:latin typeface="Algerian" panose="04020705040A02060702" pitchFamily="82" charset="0"/>
              </a:rPr>
              <a:t>TEST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941158" y="2269235"/>
            <a:ext cx="3343570" cy="1384995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/>
              <a:t>To get blood test</a:t>
            </a:r>
          </a:p>
          <a:p>
            <a:r>
              <a:rPr lang="en-US" sz="2800" b="1" dirty="0"/>
              <a:t>To pass driving test</a:t>
            </a:r>
          </a:p>
          <a:p>
            <a:r>
              <a:rPr lang="en-US" sz="2800" b="1" dirty="0"/>
              <a:t>To have an eye test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04196" y="1150716"/>
            <a:ext cx="4791696" cy="646331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dirty="0">
                <a:latin typeface="Algerian" panose="04020705040A02060702" pitchFamily="82" charset="0"/>
              </a:rPr>
              <a:t>EXAMINATION=EXAM</a:t>
            </a:r>
            <a:endParaRPr lang="ru-RU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8160326" y="2286439"/>
            <a:ext cx="3990109" cy="3046988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2400" b="1" dirty="0"/>
              <a:t>To take the exam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b="1" dirty="0"/>
              <a:t>To sit the exam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b="1" dirty="0"/>
              <a:t> to pass the exam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b="1" dirty="0"/>
              <a:t>To fail the exam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b="1" dirty="0"/>
              <a:t> to retake the exam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b="1" dirty="0"/>
              <a:t>To do well/bad in the exam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b="1" dirty="0"/>
              <a:t>To revise for exam</a:t>
            </a:r>
          </a:p>
          <a:p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731025" y="2825917"/>
            <a:ext cx="2946341" cy="3108543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State exam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Entrance exam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Final exam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Oral exam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Written exam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33451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49091" t="32719" r="17614" b="38782"/>
          <a:stretch/>
        </p:blipFill>
        <p:spPr>
          <a:xfrm>
            <a:off x="540690" y="583660"/>
            <a:ext cx="11253190" cy="5415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702249" y="2149917"/>
            <a:ext cx="9112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test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18333" y="2690244"/>
            <a:ext cx="9112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test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85313" y="3237453"/>
            <a:ext cx="12169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exam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7303" y="3819343"/>
            <a:ext cx="9112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test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49386" y="4398773"/>
            <a:ext cx="12169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exam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63931" y="4904600"/>
            <a:ext cx="12169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exam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574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45569" t="19177" r="13636" b="15336"/>
          <a:stretch/>
        </p:blipFill>
        <p:spPr>
          <a:xfrm>
            <a:off x="207819" y="587191"/>
            <a:ext cx="6094418" cy="5500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47369" t="44301" r="23803" b="27934"/>
          <a:stretch/>
        </p:blipFill>
        <p:spPr>
          <a:xfrm>
            <a:off x="6802582" y="3075709"/>
            <a:ext cx="5100437" cy="2860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03 - Ex. 6a, p. 1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52800" y="1572491"/>
            <a:ext cx="609600" cy="6096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480835" y="2306782"/>
            <a:ext cx="41389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</a:t>
            </a:r>
            <a:endParaRPr lang="ru-RU" sz="2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77852" y="2814099"/>
            <a:ext cx="3754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ru-RU" sz="2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69819" y="3603808"/>
            <a:ext cx="4106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ru-RU" sz="2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82242" y="4127028"/>
            <a:ext cx="3866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ru-RU" sz="2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49926" y="4971734"/>
            <a:ext cx="4106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</a:t>
            </a:r>
            <a:endParaRPr lang="ru-RU" sz="28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930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956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CCFC239-F495-4D42-8FAC-5F8278EBE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05" y="103610"/>
            <a:ext cx="7770544" cy="6423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6988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672" y="0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  <a:latin typeface="Algerian" panose="04020705040A02060702" pitchFamily="82" charset="0"/>
              </a:rPr>
              <a:t>HOMEWORK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68485" y="969376"/>
            <a:ext cx="10515600" cy="24596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lgerian" panose="04020705040A02060702" pitchFamily="82" charset="0"/>
              </a:rPr>
              <a:t>p. 10</a:t>
            </a:r>
            <a:r>
              <a:rPr lang="ru-RU" dirty="0">
                <a:solidFill>
                  <a:schemeClr val="bg1"/>
                </a:solidFill>
                <a:latin typeface="Algerian" panose="04020705040A02060702" pitchFamily="82" charset="0"/>
              </a:rPr>
              <a:t>9</a:t>
            </a:r>
            <a:r>
              <a:rPr lang="en-US" dirty="0">
                <a:solidFill>
                  <a:schemeClr val="bg1"/>
                </a:solidFill>
                <a:latin typeface="Algerian" panose="04020705040A02060702" pitchFamily="82" charset="0"/>
              </a:rPr>
              <a:t>, Ex 7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Algerian" panose="04020705040A02060702" pitchFamily="82" charset="0"/>
              </a:rPr>
              <a:t>Make and act out The dialogue.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7788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230</Words>
  <Application>Microsoft Office PowerPoint</Application>
  <PresentationFormat>Широкоэкранный</PresentationFormat>
  <Paragraphs>73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Algerian</vt:lpstr>
      <vt:lpstr>Arial</vt:lpstr>
      <vt:lpstr>Calibri</vt:lpstr>
      <vt:lpstr>Calibri Light</vt:lpstr>
      <vt:lpstr>Wingdings</vt:lpstr>
      <vt:lpstr>Тема Office</vt:lpstr>
      <vt:lpstr>SCHOOL</vt:lpstr>
      <vt:lpstr>School subjects</vt:lpstr>
      <vt:lpstr>Презентация PowerPoint</vt:lpstr>
      <vt:lpstr>Match the subject and the verbs:</vt:lpstr>
      <vt:lpstr>Test or Exam?</vt:lpstr>
      <vt:lpstr>Презентация PowerPoint</vt:lpstr>
      <vt:lpstr>Презентация PowerPoint</vt:lpstr>
      <vt:lpstr>Презентация PowerPoint</vt:lpstr>
      <vt:lpstr>HOMEWORK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davran kanatbekov</dc:creator>
  <cp:lastModifiedBy>KDFX Team</cp:lastModifiedBy>
  <cp:revision>26</cp:revision>
  <dcterms:created xsi:type="dcterms:W3CDTF">2019-02-23T10:15:22Z</dcterms:created>
  <dcterms:modified xsi:type="dcterms:W3CDTF">2021-04-10T20:11:17Z</dcterms:modified>
</cp:coreProperties>
</file>