
<file path=[Content_Types].xml><?xml version="1.0" encoding="utf-8"?>
<Types xmlns="http://schemas.openxmlformats.org/package/2006/content-types">
  <Default Extension="png" ContentType="image/png"/>
  <Default Extension="web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61" r:id="rId22"/>
    <p:sldId id="279" r:id="rId23"/>
    <p:sldId id="259" r:id="rId24"/>
    <p:sldId id="280" r:id="rId25"/>
    <p:sldId id="281" r:id="rId26"/>
    <p:sldId id="278" r:id="rId27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8000"/>
    <a:srgbClr val="800000"/>
    <a:srgbClr val="A50021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1" autoAdjust="0"/>
    <p:restoredTop sz="94585" autoAdjust="0"/>
  </p:normalViewPr>
  <p:slideViewPr>
    <p:cSldViewPr>
      <p:cViewPr varScale="1">
        <p:scale>
          <a:sx n="71" d="100"/>
          <a:sy n="71" d="100"/>
        </p:scale>
        <p:origin x="-11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EEEA5-620F-4D3F-A8AB-69DD9D4AE96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77BB7-26E7-4258-8D34-587294CA71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627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8739C-B257-4BBD-A6FA-BBFC94627E81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3763" y="849313"/>
            <a:ext cx="3059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88" y="3271838"/>
            <a:ext cx="7942262" cy="267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D120C-2DEB-4211-B980-1963BC27BF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306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D120C-2DEB-4211-B980-1963BC27BF4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601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846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382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634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57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5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288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46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056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775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43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034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eb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5315F-D341-4AA4-B0EA-396F7CE8B17F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64BA8-1BF7-4845-B9AB-A5E650A6B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238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ile:///F:\&#1075;&#1086;&#1076;%20&#1085;&#1072;&#1088;&#1086;&#1076;&#1085;&#1086;&#1075;&#1086;%20&#1077;&#1076;&#1080;&#1085;&#1089;&#1090;&#1074;&#1072;\videoplayback.mp4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lingyourlanguage.com/game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hyperlink" Target="&#1101;&#1079;&#1086;&#1087;.mp4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5292" y="3040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4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ВСЕРОССИЙСКИЙ ПЕДАГОГИЧЕСКИЙ КОНКУРС</a:t>
            </a:r>
          </a:p>
          <a:p>
            <a:pPr algn="ctr"/>
            <a:r>
              <a:rPr lang="ru-RU" sz="24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«МОЯ ЛУЧШАЯ МЕТОДИЧЕСКАЯ РАЗРАБОТКА»</a:t>
            </a:r>
            <a:r>
              <a:rPr lang="en-US" sz="24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6458" y="5842337"/>
            <a:ext cx="79563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Автор-разработчик</a:t>
            </a:r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английского </a:t>
            </a:r>
            <a:r>
              <a:rPr lang="ru-RU" sz="16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языка  </a:t>
            </a:r>
            <a:r>
              <a:rPr lang="ru-RU" sz="16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квалификационной </a:t>
            </a:r>
            <a:r>
              <a:rPr lang="ru-RU" sz="16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категории МБОУ «Гимназия № 183»</a:t>
            </a:r>
            <a:endParaRPr lang="ru-RU" sz="16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Саляхова </a:t>
            </a:r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Альбина Маслявеевна</a:t>
            </a:r>
            <a:endParaRPr lang="ru-RU" sz="20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0190" y="1412776"/>
            <a:ext cx="820891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МЕТОДИЧЕСКАЯ РАЗРАБОТКА </a:t>
            </a:r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ВНЕКЛАССНОГО УРОКА</a:t>
            </a:r>
            <a:endParaRPr lang="ru-RU" sz="20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тему</a:t>
            </a:r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«THE WORLD OF LANGUAGES»</a:t>
            </a:r>
            <a:r>
              <a:rPr lang="ru-RU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учащихся 5-7 классов</a:t>
            </a:r>
            <a:endParaRPr lang="ru-RU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183" y="2200271"/>
            <a:ext cx="2813050" cy="3642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608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12776"/>
            <a:ext cx="7596336" cy="318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7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84784"/>
            <a:ext cx="7562497" cy="3168352"/>
          </a:xfrm>
        </p:spPr>
      </p:pic>
    </p:spTree>
    <p:extLst>
      <p:ext uri="{BB962C8B-B14F-4D97-AF65-F5344CB8AC3E}">
        <p14:creationId xmlns:p14="http://schemas.microsoft.com/office/powerpoint/2010/main" val="281708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84784"/>
            <a:ext cx="7390619" cy="3096344"/>
          </a:xfrm>
        </p:spPr>
      </p:pic>
    </p:spTree>
    <p:extLst>
      <p:ext uri="{BB962C8B-B14F-4D97-AF65-F5344CB8AC3E}">
        <p14:creationId xmlns:p14="http://schemas.microsoft.com/office/powerpoint/2010/main" val="192722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12776"/>
            <a:ext cx="7607599" cy="324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12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799"/>
            <a:ext cx="9144000" cy="3830933"/>
          </a:xfrm>
        </p:spPr>
      </p:pic>
    </p:spTree>
    <p:extLst>
      <p:ext uri="{BB962C8B-B14F-4D97-AF65-F5344CB8AC3E}">
        <p14:creationId xmlns:p14="http://schemas.microsoft.com/office/powerpoint/2010/main" val="333391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12776"/>
            <a:ext cx="7390620" cy="3096344"/>
          </a:xfrm>
        </p:spPr>
      </p:pic>
    </p:spTree>
    <p:extLst>
      <p:ext uri="{BB962C8B-B14F-4D97-AF65-F5344CB8AC3E}">
        <p14:creationId xmlns:p14="http://schemas.microsoft.com/office/powerpoint/2010/main" val="142199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84784"/>
            <a:ext cx="754710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2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84784"/>
            <a:ext cx="7524328" cy="315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078899"/>
            <a:ext cx="7200800" cy="4366325"/>
          </a:xfrm>
        </p:spPr>
      </p:pic>
    </p:spTree>
    <p:extLst>
      <p:ext uri="{BB962C8B-B14F-4D97-AF65-F5344CB8AC3E}">
        <p14:creationId xmlns:p14="http://schemas.microsoft.com/office/powerpoint/2010/main" val="421416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84784"/>
            <a:ext cx="7493872" cy="313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83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43000"/>
            <a:ext cx="8316416" cy="41582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84370" y="6519446"/>
            <a:ext cx="3852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Нажать на картинку для включения видео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845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1540708"/>
            <a:ext cx="7236296" cy="30963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97" y="1972756"/>
            <a:ext cx="2232248" cy="2232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402" y="2355807"/>
            <a:ext cx="1856124" cy="18561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679" y="1345756"/>
            <a:ext cx="2155252" cy="21552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08823" y="2598230"/>
            <a:ext cx="2100964" cy="219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99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58" y="1008723"/>
            <a:ext cx="8659687" cy="52239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267744" y="6309320"/>
            <a:ext cx="48421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hlinkClick r:id="rId2"/>
              </a:rPr>
              <a:t>https://lingyourlanguage.com/game</a:t>
            </a:r>
            <a:endParaRPr lang="ru-RU" sz="2400" dirty="0" smtClean="0"/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8258" y="11266"/>
            <a:ext cx="87442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Он-лайн игра «Угадай язык»</a:t>
            </a:r>
            <a:endParaRPr lang="ru-RU" sz="5400" b="1" cap="none" spc="0" dirty="0">
              <a:ln w="11430"/>
              <a:solidFill>
                <a:srgbClr val="00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55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8109" y="3867"/>
            <a:ext cx="40821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 мой – друг мой!</a:t>
            </a:r>
          </a:p>
          <a:p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 мой – враг мой!</a:t>
            </a:r>
          </a:p>
          <a:p>
            <a:pPr algn="r"/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Эзоп.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81" y="1573527"/>
            <a:ext cx="7853660" cy="47282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84370" y="6519446"/>
            <a:ext cx="3852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Нажать на картинку для включения видео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279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936" y="1268760"/>
            <a:ext cx="4539124" cy="454543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94596" y="0"/>
            <a:ext cx="3781805" cy="92333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21 февраля 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600" y="5819993"/>
            <a:ext cx="8716168" cy="70788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родного языка</a:t>
            </a:r>
            <a:endParaRPr lang="ru-RU" sz="4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362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«Ромашка»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134" y="1449717"/>
            <a:ext cx="6813731" cy="527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9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</a:t>
            </a: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«Аукцион слов»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98248"/>
            <a:ext cx="8003232" cy="570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8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97" y="0"/>
            <a:ext cx="878497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Родного языка прекрасней нет,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И от души хочу я пожелать –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Его любите много-много лет,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И чтобы никогда не забывать,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Общайтесь вы на языке родном –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Ведь он, порою, ключ от всех дверей!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Родной язык – как светлый отчий дом,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Нет языка чудесней и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нежней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!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Как мать, прекрасен он, как мать, один!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Ценить его должны и уважать!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Родной язык… есть тысяча причин,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Чтоб никогда его не забывать!</a:t>
            </a:r>
          </a:p>
        </p:txBody>
      </p:sp>
    </p:spTree>
    <p:extLst>
      <p:ext uri="{BB962C8B-B14F-4D97-AF65-F5344CB8AC3E}">
        <p14:creationId xmlns:p14="http://schemas.microsoft.com/office/powerpoint/2010/main" val="303775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49694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 </a:t>
            </a:r>
            <a:endParaRPr lang="ru-RU" sz="3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Clr>
                <a:srgbClr val="00CC00"/>
              </a:buClr>
            </a:pPr>
            <a:r>
              <a:rPr lang="ru-RU" sz="28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познакомить </a:t>
            </a:r>
            <a:r>
              <a:rPr lang="ru-RU" sz="28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учащихся с праздником – Международным днём родного языка</a:t>
            </a:r>
            <a:r>
              <a:rPr lang="ru-RU" sz="28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r>
              <a:rPr lang="ru-RU" sz="36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lvl="0" algn="ctr">
              <a:buClr>
                <a:srgbClr val="00CC00"/>
              </a:buClr>
            </a:pPr>
            <a:r>
              <a:rPr lang="ru-RU" sz="28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Показать роль языка в жизни человека и в жизни общества. </a:t>
            </a:r>
            <a:endParaRPr lang="ru-RU" sz="2800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buClr>
                <a:srgbClr val="00CC00"/>
              </a:buClr>
            </a:pPr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Прививать </a:t>
            </a:r>
            <a:r>
              <a:rPr lang="ru-RU" sz="28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 и бережное отношение к родному языку и к языку братских народов.</a:t>
            </a:r>
          </a:p>
          <a:p>
            <a:pPr lvl="0" algn="ctr">
              <a:buClr>
                <a:srgbClr val="00CC00"/>
              </a:buClr>
            </a:pPr>
            <a:r>
              <a:rPr lang="ru-RU" sz="28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Воспитывать культуру речи.</a:t>
            </a:r>
          </a:p>
          <a:p>
            <a:pPr lvl="0" algn="ctr">
              <a:buClr>
                <a:srgbClr val="00CC00"/>
              </a:buClr>
            </a:pPr>
            <a:r>
              <a:rPr lang="ru-RU" sz="28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Развивать устную  речь учащихся, обогащать словарный запас; расширять их кругозор.</a:t>
            </a:r>
          </a:p>
        </p:txBody>
      </p:sp>
    </p:spTree>
    <p:extLst>
      <p:ext uri="{BB962C8B-B14F-4D97-AF65-F5344CB8AC3E}">
        <p14:creationId xmlns:p14="http://schemas.microsoft.com/office/powerpoint/2010/main" val="17178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53" y="1047750"/>
            <a:ext cx="7818709" cy="439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74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40768"/>
            <a:ext cx="7740352" cy="324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07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700808"/>
            <a:ext cx="7618210" cy="3191695"/>
          </a:xfrm>
        </p:spPr>
      </p:pic>
    </p:spTree>
    <p:extLst>
      <p:ext uri="{BB962C8B-B14F-4D97-AF65-F5344CB8AC3E}">
        <p14:creationId xmlns:p14="http://schemas.microsoft.com/office/powerpoint/2010/main" val="119504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7430357" cy="3112992"/>
          </a:xfrm>
        </p:spPr>
      </p:pic>
    </p:spTree>
    <p:extLst>
      <p:ext uri="{BB962C8B-B14F-4D97-AF65-F5344CB8AC3E}">
        <p14:creationId xmlns:p14="http://schemas.microsoft.com/office/powerpoint/2010/main" val="60235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628800"/>
            <a:ext cx="7402189" cy="3101191"/>
          </a:xfrm>
        </p:spPr>
      </p:pic>
    </p:spTree>
    <p:extLst>
      <p:ext uri="{BB962C8B-B14F-4D97-AF65-F5344CB8AC3E}">
        <p14:creationId xmlns:p14="http://schemas.microsoft.com/office/powerpoint/2010/main" val="131051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17064"/>
            <a:ext cx="7416824" cy="310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9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183</Words>
  <Application>Microsoft Office PowerPoint</Application>
  <PresentationFormat>Экран (4:3)</PresentationFormat>
  <Paragraphs>51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«Ромашка»</vt:lpstr>
      <vt:lpstr>Игра «Аукцион слов»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Альбина</dc:creator>
  <cp:lastModifiedBy>Альбина</cp:lastModifiedBy>
  <cp:revision>23</cp:revision>
  <cp:lastPrinted>2021-03-19T11:07:46Z</cp:lastPrinted>
  <dcterms:created xsi:type="dcterms:W3CDTF">2021-03-18T20:17:51Z</dcterms:created>
  <dcterms:modified xsi:type="dcterms:W3CDTF">2021-10-27T15:21:57Z</dcterms:modified>
</cp:coreProperties>
</file>